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79"/>
  </p:notesMasterIdLst>
  <p:sldIdLst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338" r:id="rId35"/>
    <p:sldId id="337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36" r:id="rId44"/>
    <p:sldId id="294" r:id="rId45"/>
    <p:sldId id="295" r:id="rId46"/>
    <p:sldId id="313" r:id="rId47"/>
    <p:sldId id="298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F8FF"/>
    <a:srgbClr val="CAF7CC"/>
    <a:srgbClr val="C2C0C1"/>
    <a:srgbClr val="FEFEFF"/>
    <a:srgbClr val="FFFFFF"/>
    <a:srgbClr val="FFFFFE"/>
    <a:srgbClr val="FFFEFF"/>
    <a:srgbClr val="C9FAFF"/>
    <a:srgbClr val="CAF6CD"/>
    <a:srgbClr val="FFF9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8" y="15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emf"/><Relationship Id="rId1" Type="http://schemas.openxmlformats.org/officeDocument/2006/relationships/image" Target="../media/image418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emf"/><Relationship Id="rId13" Type="http://schemas.openxmlformats.org/officeDocument/2006/relationships/image" Target="../media/image433.emf"/><Relationship Id="rId18" Type="http://schemas.openxmlformats.org/officeDocument/2006/relationships/image" Target="../media/image438.emf"/><Relationship Id="rId26" Type="http://schemas.openxmlformats.org/officeDocument/2006/relationships/image" Target="../media/image446.emf"/><Relationship Id="rId3" Type="http://schemas.openxmlformats.org/officeDocument/2006/relationships/image" Target="../media/image423.emf"/><Relationship Id="rId21" Type="http://schemas.openxmlformats.org/officeDocument/2006/relationships/image" Target="../media/image441.emf"/><Relationship Id="rId7" Type="http://schemas.openxmlformats.org/officeDocument/2006/relationships/image" Target="../media/image427.emf"/><Relationship Id="rId12" Type="http://schemas.openxmlformats.org/officeDocument/2006/relationships/image" Target="../media/image432.emf"/><Relationship Id="rId17" Type="http://schemas.openxmlformats.org/officeDocument/2006/relationships/image" Target="../media/image437.emf"/><Relationship Id="rId25" Type="http://schemas.openxmlformats.org/officeDocument/2006/relationships/image" Target="../media/image445.emf"/><Relationship Id="rId2" Type="http://schemas.openxmlformats.org/officeDocument/2006/relationships/image" Target="../media/image422.emf"/><Relationship Id="rId16" Type="http://schemas.openxmlformats.org/officeDocument/2006/relationships/image" Target="../media/image436.emf"/><Relationship Id="rId20" Type="http://schemas.openxmlformats.org/officeDocument/2006/relationships/image" Target="../media/image440.emf"/><Relationship Id="rId1" Type="http://schemas.openxmlformats.org/officeDocument/2006/relationships/image" Target="../media/image421.emf"/><Relationship Id="rId6" Type="http://schemas.openxmlformats.org/officeDocument/2006/relationships/image" Target="../media/image426.emf"/><Relationship Id="rId11" Type="http://schemas.openxmlformats.org/officeDocument/2006/relationships/image" Target="../media/image431.emf"/><Relationship Id="rId24" Type="http://schemas.openxmlformats.org/officeDocument/2006/relationships/image" Target="../media/image444.emf"/><Relationship Id="rId5" Type="http://schemas.openxmlformats.org/officeDocument/2006/relationships/image" Target="../media/image425.emf"/><Relationship Id="rId15" Type="http://schemas.openxmlformats.org/officeDocument/2006/relationships/image" Target="../media/image435.emf"/><Relationship Id="rId23" Type="http://schemas.openxmlformats.org/officeDocument/2006/relationships/image" Target="../media/image443.emf"/><Relationship Id="rId28" Type="http://schemas.openxmlformats.org/officeDocument/2006/relationships/image" Target="../media/image448.emf"/><Relationship Id="rId10" Type="http://schemas.openxmlformats.org/officeDocument/2006/relationships/image" Target="../media/image430.emf"/><Relationship Id="rId19" Type="http://schemas.openxmlformats.org/officeDocument/2006/relationships/image" Target="../media/image439.emf"/><Relationship Id="rId4" Type="http://schemas.openxmlformats.org/officeDocument/2006/relationships/image" Target="../media/image424.emf"/><Relationship Id="rId9" Type="http://schemas.openxmlformats.org/officeDocument/2006/relationships/image" Target="../media/image429.emf"/><Relationship Id="rId14" Type="http://schemas.openxmlformats.org/officeDocument/2006/relationships/image" Target="../media/image434.emf"/><Relationship Id="rId22" Type="http://schemas.openxmlformats.org/officeDocument/2006/relationships/image" Target="../media/image442.emf"/><Relationship Id="rId27" Type="http://schemas.openxmlformats.org/officeDocument/2006/relationships/image" Target="../media/image447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emf"/><Relationship Id="rId13" Type="http://schemas.openxmlformats.org/officeDocument/2006/relationships/image" Target="../media/image461.emf"/><Relationship Id="rId3" Type="http://schemas.openxmlformats.org/officeDocument/2006/relationships/image" Target="../media/image451.emf"/><Relationship Id="rId7" Type="http://schemas.openxmlformats.org/officeDocument/2006/relationships/image" Target="../media/image455.emf"/><Relationship Id="rId12" Type="http://schemas.openxmlformats.org/officeDocument/2006/relationships/image" Target="../media/image460.emf"/><Relationship Id="rId2" Type="http://schemas.openxmlformats.org/officeDocument/2006/relationships/image" Target="../media/image450.emf"/><Relationship Id="rId1" Type="http://schemas.openxmlformats.org/officeDocument/2006/relationships/image" Target="../media/image449.emf"/><Relationship Id="rId6" Type="http://schemas.openxmlformats.org/officeDocument/2006/relationships/image" Target="../media/image454.emf"/><Relationship Id="rId11" Type="http://schemas.openxmlformats.org/officeDocument/2006/relationships/image" Target="../media/image459.emf"/><Relationship Id="rId5" Type="http://schemas.openxmlformats.org/officeDocument/2006/relationships/image" Target="../media/image453.emf"/><Relationship Id="rId10" Type="http://schemas.openxmlformats.org/officeDocument/2006/relationships/image" Target="../media/image458.emf"/><Relationship Id="rId4" Type="http://schemas.openxmlformats.org/officeDocument/2006/relationships/image" Target="../media/image452.emf"/><Relationship Id="rId9" Type="http://schemas.openxmlformats.org/officeDocument/2006/relationships/image" Target="../media/image457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emf"/><Relationship Id="rId13" Type="http://schemas.openxmlformats.org/officeDocument/2006/relationships/image" Target="../media/image475.emf"/><Relationship Id="rId18" Type="http://schemas.openxmlformats.org/officeDocument/2006/relationships/image" Target="../media/image480.emf"/><Relationship Id="rId3" Type="http://schemas.openxmlformats.org/officeDocument/2006/relationships/image" Target="../media/image465.emf"/><Relationship Id="rId7" Type="http://schemas.openxmlformats.org/officeDocument/2006/relationships/image" Target="../media/image469.emf"/><Relationship Id="rId12" Type="http://schemas.openxmlformats.org/officeDocument/2006/relationships/image" Target="../media/image474.emf"/><Relationship Id="rId17" Type="http://schemas.openxmlformats.org/officeDocument/2006/relationships/image" Target="../media/image479.emf"/><Relationship Id="rId2" Type="http://schemas.openxmlformats.org/officeDocument/2006/relationships/image" Target="../media/image464.emf"/><Relationship Id="rId16" Type="http://schemas.openxmlformats.org/officeDocument/2006/relationships/image" Target="../media/image478.emf"/><Relationship Id="rId1" Type="http://schemas.openxmlformats.org/officeDocument/2006/relationships/image" Target="../media/image463.emf"/><Relationship Id="rId6" Type="http://schemas.openxmlformats.org/officeDocument/2006/relationships/image" Target="../media/image468.emf"/><Relationship Id="rId11" Type="http://schemas.openxmlformats.org/officeDocument/2006/relationships/image" Target="../media/image473.emf"/><Relationship Id="rId5" Type="http://schemas.openxmlformats.org/officeDocument/2006/relationships/image" Target="../media/image467.emf"/><Relationship Id="rId15" Type="http://schemas.openxmlformats.org/officeDocument/2006/relationships/image" Target="../media/image477.emf"/><Relationship Id="rId10" Type="http://schemas.openxmlformats.org/officeDocument/2006/relationships/image" Target="../media/image472.emf"/><Relationship Id="rId4" Type="http://schemas.openxmlformats.org/officeDocument/2006/relationships/image" Target="../media/image466.emf"/><Relationship Id="rId9" Type="http://schemas.openxmlformats.org/officeDocument/2006/relationships/image" Target="../media/image471.emf"/><Relationship Id="rId14" Type="http://schemas.openxmlformats.org/officeDocument/2006/relationships/image" Target="../media/image476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emf"/><Relationship Id="rId13" Type="http://schemas.openxmlformats.org/officeDocument/2006/relationships/image" Target="../media/image493.emf"/><Relationship Id="rId18" Type="http://schemas.openxmlformats.org/officeDocument/2006/relationships/image" Target="../media/image498.emf"/><Relationship Id="rId3" Type="http://schemas.openxmlformats.org/officeDocument/2006/relationships/image" Target="../media/image483.emf"/><Relationship Id="rId7" Type="http://schemas.openxmlformats.org/officeDocument/2006/relationships/image" Target="../media/image487.emf"/><Relationship Id="rId12" Type="http://schemas.openxmlformats.org/officeDocument/2006/relationships/image" Target="../media/image492.emf"/><Relationship Id="rId17" Type="http://schemas.openxmlformats.org/officeDocument/2006/relationships/image" Target="../media/image497.emf"/><Relationship Id="rId2" Type="http://schemas.openxmlformats.org/officeDocument/2006/relationships/image" Target="../media/image482.emf"/><Relationship Id="rId16" Type="http://schemas.openxmlformats.org/officeDocument/2006/relationships/image" Target="../media/image496.emf"/><Relationship Id="rId1" Type="http://schemas.openxmlformats.org/officeDocument/2006/relationships/image" Target="../media/image481.emf"/><Relationship Id="rId6" Type="http://schemas.openxmlformats.org/officeDocument/2006/relationships/image" Target="../media/image486.emf"/><Relationship Id="rId11" Type="http://schemas.openxmlformats.org/officeDocument/2006/relationships/image" Target="../media/image491.emf"/><Relationship Id="rId5" Type="http://schemas.openxmlformats.org/officeDocument/2006/relationships/image" Target="../media/image485.emf"/><Relationship Id="rId15" Type="http://schemas.openxmlformats.org/officeDocument/2006/relationships/image" Target="../media/image495.emf"/><Relationship Id="rId10" Type="http://schemas.openxmlformats.org/officeDocument/2006/relationships/image" Target="../media/image490.emf"/><Relationship Id="rId4" Type="http://schemas.openxmlformats.org/officeDocument/2006/relationships/image" Target="../media/image484.emf"/><Relationship Id="rId9" Type="http://schemas.openxmlformats.org/officeDocument/2006/relationships/image" Target="../media/image489.emf"/><Relationship Id="rId14" Type="http://schemas.openxmlformats.org/officeDocument/2006/relationships/image" Target="../media/image494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emf"/><Relationship Id="rId3" Type="http://schemas.openxmlformats.org/officeDocument/2006/relationships/image" Target="../media/image501.emf"/><Relationship Id="rId7" Type="http://schemas.openxmlformats.org/officeDocument/2006/relationships/image" Target="../media/image505.emf"/><Relationship Id="rId2" Type="http://schemas.openxmlformats.org/officeDocument/2006/relationships/image" Target="../media/image500.emf"/><Relationship Id="rId1" Type="http://schemas.openxmlformats.org/officeDocument/2006/relationships/image" Target="../media/image499.emf"/><Relationship Id="rId6" Type="http://schemas.openxmlformats.org/officeDocument/2006/relationships/image" Target="../media/image504.emf"/><Relationship Id="rId11" Type="http://schemas.openxmlformats.org/officeDocument/2006/relationships/image" Target="../media/image509.emf"/><Relationship Id="rId5" Type="http://schemas.openxmlformats.org/officeDocument/2006/relationships/image" Target="../media/image503.emf"/><Relationship Id="rId10" Type="http://schemas.openxmlformats.org/officeDocument/2006/relationships/image" Target="../media/image508.emf"/><Relationship Id="rId4" Type="http://schemas.openxmlformats.org/officeDocument/2006/relationships/image" Target="../media/image502.emf"/><Relationship Id="rId9" Type="http://schemas.openxmlformats.org/officeDocument/2006/relationships/image" Target="../media/image50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emf"/><Relationship Id="rId2" Type="http://schemas.openxmlformats.org/officeDocument/2006/relationships/image" Target="../media/image511.emf"/><Relationship Id="rId1" Type="http://schemas.openxmlformats.org/officeDocument/2006/relationships/image" Target="../media/image510.emf"/><Relationship Id="rId5" Type="http://schemas.openxmlformats.org/officeDocument/2006/relationships/image" Target="../media/image514.emf"/><Relationship Id="rId4" Type="http://schemas.openxmlformats.org/officeDocument/2006/relationships/image" Target="../media/image5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1E22A-EAEC-4DA2-BA06-88D9972616E7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5DB2-E3B0-45F9-8303-62ABEE71C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10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62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379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6379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8A6BCB8E-EAFE-44BE-B36F-752F42062E8E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82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E75D774E-C41A-45AC-8597-7B6BB055EA16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661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91600" y="457200"/>
            <a:ext cx="28956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57200"/>
            <a:ext cx="84836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C499ED4A-F53B-4190-8F7A-88678935990F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0055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585112AA-1F6D-49F0-88DA-CC8FE96B5CFC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75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6228029-BD0A-477D-8B91-B6BD0E016870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25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447800"/>
            <a:ext cx="11582400" cy="4495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32D03CFC-5262-4010-89D2-564B09ABA061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65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FFBF97-53B7-41EF-9D56-11ECA858914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1123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86FF19-968A-4033-B519-9EE542E59B6A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92710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2A36D-81E7-4706-96EA-24E274EA8B1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79744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3CEBD-7502-4D02-940B-4CC13DDDC1BC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251718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84384B-96F0-4189-B064-7C0EA2FEA4B2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8290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6964569-BFD5-4E01-8FB6-FD95D25DCB70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35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F4F2B2-0A1F-4040-9E7E-838B28F66F6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69543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2EC57-2C26-4CD6-A4A1-59765AF4DF5A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33321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936005-BA16-4EC8-A607-02073B5926CF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99930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66B444-2289-4579-9B6B-FB534B9B788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49366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7AFE45-2076-44ED-8355-45F7E071DCCA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06494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792FC7-6E26-4FFC-8ECD-CF216BD62719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333902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D9326ABF-F9C2-4385-B079-2FB672B771AE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89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77E5C574-80C2-412A-9925-18A265F92509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187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E08644EA-F497-41D9-92D0-9BA86653BEC9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10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645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3E2733A5-B21E-4948-A77B-00FF07BDA2C8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6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E49BA219-9FE3-4F96-AF31-7F0CDD058551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345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28F19B0-62A3-4D85-B1E1-B5A635E16317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7" name="Rectangle 17"/>
          <p:cNvSpPr txBox="1">
            <a:spLocks noChangeArrowheads="1"/>
          </p:cNvSpPr>
          <p:nvPr userDrawn="1"/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ctr" defTabSz="914400" rtl="0" eaLnBrk="1" latinLnBrk="0" hangingPunct="1">
              <a:defRPr kumimoji="1" sz="1200" kern="1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82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2291D88-B286-44DC-AA28-F11E8C16B095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86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16914" y="6523264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grpSp>
        <p:nvGrpSpPr>
          <p:cNvPr id="2051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205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447800"/>
            <a:ext cx="1158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69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0CB323-988F-4FCE-89D3-FCE32CD95225}" type="datetime10">
              <a:rPr lang="zh-CN" altLang="en-US" smtClean="0"/>
              <a:t>22:19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958943" y="63407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24023-C418-486B-B885-DE385E6F4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66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>
                <a:ea typeface="+mn-e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>
                <a:ea typeface="+mn-ea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kumimoji="1"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Aft>
                <a:spcPct val="0"/>
              </a:spcAft>
            </a:pPr>
            <a:fld id="{CBD97C6B-1BD5-4C50-AD56-3300C6F9C4F6}" type="slidenum">
              <a:rPr kumimoji="1" lang="en-US" altLang="zh-CN" smtClean="0">
                <a:solidFill>
                  <a:srgbClr val="FFFFFF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 smtClean="0">
              <a:solidFill>
                <a:srgbClr val="FFFFFF"/>
              </a:solidFill>
            </a:endParaRPr>
          </a:p>
        </p:txBody>
      </p:sp>
      <p:sp>
        <p:nvSpPr>
          <p:cNvPr id="1041" name="Text Box 17"/>
          <p:cNvSpPr txBox="1">
            <a:spLocks noChangeArrowheads="1"/>
          </p:cNvSpPr>
          <p:nvPr userDrawn="1"/>
        </p:nvSpPr>
        <p:spPr bwMode="auto">
          <a:xfrm>
            <a:off x="8684684" y="6600826"/>
            <a:ext cx="2300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目录   上页   下页   返回   结束 </a:t>
            </a:r>
          </a:p>
        </p:txBody>
      </p:sp>
      <p:pic>
        <p:nvPicPr>
          <p:cNvPr id="26632" name="Picture 18" descr="F:\My Documents\数学资源库\返回.jpg">
            <a:hlinkClick r:id="" action="ppaction://hlinkshowjump?jump=lastslideviewed"/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767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19" descr="F:\My Documents\数学资源库\目录.jpg">
            <a:hlinkClick r:id="" action="ppaction://hlinkshowjump?jump=firstslide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418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20" descr="F:\My Documents\数学资源库\上一页.jpg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21" descr="F:\My Documents\数学资源库\退出.jpg">
            <a:hlinkClick r:id="" action="ppaction://hlinkshowjump?jump=endshow"/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551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22" descr="F:\My Documents\数学资源库\下一页.jpg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984" y="6376989"/>
            <a:ext cx="47413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26424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94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1.png"/><Relationship Id="rId7" Type="http://schemas.openxmlformats.org/officeDocument/2006/relationships/image" Target="../media/image34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2.png"/><Relationship Id="rId9" Type="http://schemas.openxmlformats.org/officeDocument/2006/relationships/image" Target="../media/image3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0" Type="http://schemas.openxmlformats.org/officeDocument/2006/relationships/image" Target="../media/image371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20.png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.bin"/><Relationship Id="rId18" Type="http://schemas.openxmlformats.org/officeDocument/2006/relationships/image" Target="../media/image428.emf"/><Relationship Id="rId26" Type="http://schemas.openxmlformats.org/officeDocument/2006/relationships/image" Target="../media/image432.emf"/><Relationship Id="rId39" Type="http://schemas.openxmlformats.org/officeDocument/2006/relationships/oleObject" Target="../embeddings/oleObject21.bin"/><Relationship Id="rId21" Type="http://schemas.openxmlformats.org/officeDocument/2006/relationships/oleObject" Target="../embeddings/oleObject12.bin"/><Relationship Id="rId34" Type="http://schemas.openxmlformats.org/officeDocument/2006/relationships/image" Target="../media/image436.emf"/><Relationship Id="rId42" Type="http://schemas.openxmlformats.org/officeDocument/2006/relationships/image" Target="../media/image440.emf"/><Relationship Id="rId47" Type="http://schemas.openxmlformats.org/officeDocument/2006/relationships/oleObject" Target="../embeddings/oleObject25.bin"/><Relationship Id="rId50" Type="http://schemas.openxmlformats.org/officeDocument/2006/relationships/image" Target="../media/image444.emf"/><Relationship Id="rId55" Type="http://schemas.openxmlformats.org/officeDocument/2006/relationships/oleObject" Target="../embeddings/oleObject29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427.emf"/><Relationship Id="rId29" Type="http://schemas.openxmlformats.org/officeDocument/2006/relationships/oleObject" Target="../embeddings/oleObject16.bin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431.emf"/><Relationship Id="rId32" Type="http://schemas.openxmlformats.org/officeDocument/2006/relationships/image" Target="../media/image435.emf"/><Relationship Id="rId37" Type="http://schemas.openxmlformats.org/officeDocument/2006/relationships/oleObject" Target="../embeddings/oleObject20.bin"/><Relationship Id="rId40" Type="http://schemas.openxmlformats.org/officeDocument/2006/relationships/image" Target="../media/image439.emf"/><Relationship Id="rId45" Type="http://schemas.openxmlformats.org/officeDocument/2006/relationships/oleObject" Target="../embeddings/oleObject24.bin"/><Relationship Id="rId53" Type="http://schemas.openxmlformats.org/officeDocument/2006/relationships/oleObject" Target="../embeddings/oleObject28.bin"/><Relationship Id="rId58" Type="http://schemas.openxmlformats.org/officeDocument/2006/relationships/image" Target="../media/image448.emf"/><Relationship Id="rId5" Type="http://schemas.openxmlformats.org/officeDocument/2006/relationships/oleObject" Target="../embeddings/oleObject4.bin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421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426.emf"/><Relationship Id="rId22" Type="http://schemas.openxmlformats.org/officeDocument/2006/relationships/image" Target="../media/image430.emf"/><Relationship Id="rId27" Type="http://schemas.openxmlformats.org/officeDocument/2006/relationships/oleObject" Target="../embeddings/oleObject15.bin"/><Relationship Id="rId30" Type="http://schemas.openxmlformats.org/officeDocument/2006/relationships/image" Target="../media/image434.emf"/><Relationship Id="rId35" Type="http://schemas.openxmlformats.org/officeDocument/2006/relationships/oleObject" Target="../embeddings/oleObject19.bin"/><Relationship Id="rId43" Type="http://schemas.openxmlformats.org/officeDocument/2006/relationships/oleObject" Target="../embeddings/oleObject23.bin"/><Relationship Id="rId48" Type="http://schemas.openxmlformats.org/officeDocument/2006/relationships/image" Target="../media/image443.emf"/><Relationship Id="rId56" Type="http://schemas.openxmlformats.org/officeDocument/2006/relationships/image" Target="../media/image447.emf"/><Relationship Id="rId8" Type="http://schemas.openxmlformats.org/officeDocument/2006/relationships/image" Target="../media/image423.emf"/><Relationship Id="rId51" Type="http://schemas.openxmlformats.org/officeDocument/2006/relationships/oleObject" Target="../embeddings/oleObject27.bin"/><Relationship Id="rId3" Type="http://schemas.openxmlformats.org/officeDocument/2006/relationships/oleObject" Target="../embeddings/oleObject3.bin"/><Relationship Id="rId12" Type="http://schemas.openxmlformats.org/officeDocument/2006/relationships/image" Target="../media/image425.emf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8.bin"/><Relationship Id="rId38" Type="http://schemas.openxmlformats.org/officeDocument/2006/relationships/image" Target="../media/image438.emf"/><Relationship Id="rId46" Type="http://schemas.openxmlformats.org/officeDocument/2006/relationships/image" Target="../media/image442.emf"/><Relationship Id="rId20" Type="http://schemas.openxmlformats.org/officeDocument/2006/relationships/image" Target="../media/image429.emf"/><Relationship Id="rId41" Type="http://schemas.openxmlformats.org/officeDocument/2006/relationships/oleObject" Target="../embeddings/oleObject22.bin"/><Relationship Id="rId54" Type="http://schemas.openxmlformats.org/officeDocument/2006/relationships/image" Target="../media/image446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2.emf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3.bin"/><Relationship Id="rId28" Type="http://schemas.openxmlformats.org/officeDocument/2006/relationships/image" Target="../media/image433.emf"/><Relationship Id="rId36" Type="http://schemas.openxmlformats.org/officeDocument/2006/relationships/image" Target="../media/image437.emf"/><Relationship Id="rId49" Type="http://schemas.openxmlformats.org/officeDocument/2006/relationships/oleObject" Target="../embeddings/oleObject26.bin"/><Relationship Id="rId57" Type="http://schemas.openxmlformats.org/officeDocument/2006/relationships/oleObject" Target="../embeddings/oleObject30.bin"/><Relationship Id="rId10" Type="http://schemas.openxmlformats.org/officeDocument/2006/relationships/image" Target="../media/image424.emf"/><Relationship Id="rId31" Type="http://schemas.openxmlformats.org/officeDocument/2006/relationships/oleObject" Target="../embeddings/oleObject17.bin"/><Relationship Id="rId44" Type="http://schemas.openxmlformats.org/officeDocument/2006/relationships/image" Target="../media/image441.emf"/><Relationship Id="rId52" Type="http://schemas.openxmlformats.org/officeDocument/2006/relationships/image" Target="../media/image445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e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456.emf"/><Relationship Id="rId26" Type="http://schemas.openxmlformats.org/officeDocument/2006/relationships/image" Target="../media/image460.emf"/><Relationship Id="rId3" Type="http://schemas.openxmlformats.org/officeDocument/2006/relationships/oleObject" Target="../embeddings/oleObject31.bin"/><Relationship Id="rId21" Type="http://schemas.openxmlformats.org/officeDocument/2006/relationships/oleObject" Target="../embeddings/oleObject40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453.emf"/><Relationship Id="rId17" Type="http://schemas.openxmlformats.org/officeDocument/2006/relationships/oleObject" Target="../embeddings/oleObject38.bin"/><Relationship Id="rId25" Type="http://schemas.openxmlformats.org/officeDocument/2006/relationships/oleObject" Target="../embeddings/oleObject42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455.emf"/><Relationship Id="rId20" Type="http://schemas.openxmlformats.org/officeDocument/2006/relationships/image" Target="../media/image457.emf"/><Relationship Id="rId29" Type="http://schemas.openxmlformats.org/officeDocument/2006/relationships/hyperlink" Target="D9_6&#20960;&#20309;&#20013;&#30340;&#24212;&#29992;.ppt#-1,1,&#31532;&#20845;&#33410;" TargetMode="Externa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0.emf"/><Relationship Id="rId11" Type="http://schemas.openxmlformats.org/officeDocument/2006/relationships/oleObject" Target="../embeddings/oleObject35.bin"/><Relationship Id="rId24" Type="http://schemas.openxmlformats.org/officeDocument/2006/relationships/image" Target="../media/image459.emf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23" Type="http://schemas.openxmlformats.org/officeDocument/2006/relationships/oleObject" Target="../embeddings/oleObject41.bin"/><Relationship Id="rId28" Type="http://schemas.openxmlformats.org/officeDocument/2006/relationships/image" Target="../media/image461.emf"/><Relationship Id="rId10" Type="http://schemas.openxmlformats.org/officeDocument/2006/relationships/image" Target="../media/image452.e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449.e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54.emf"/><Relationship Id="rId22" Type="http://schemas.openxmlformats.org/officeDocument/2006/relationships/image" Target="../media/image458.emf"/><Relationship Id="rId27" Type="http://schemas.openxmlformats.org/officeDocument/2006/relationships/oleObject" Target="../embeddings/oleObject43.bin"/><Relationship Id="rId30" Type="http://schemas.openxmlformats.org/officeDocument/2006/relationships/image" Target="../media/image462.jpe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9.bin"/><Relationship Id="rId18" Type="http://schemas.openxmlformats.org/officeDocument/2006/relationships/image" Target="../media/image470.emf"/><Relationship Id="rId26" Type="http://schemas.openxmlformats.org/officeDocument/2006/relationships/image" Target="../media/image474.emf"/><Relationship Id="rId21" Type="http://schemas.openxmlformats.org/officeDocument/2006/relationships/oleObject" Target="../embeddings/oleObject53.bin"/><Relationship Id="rId34" Type="http://schemas.openxmlformats.org/officeDocument/2006/relationships/image" Target="../media/image478.emf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467.emf"/><Relationship Id="rId17" Type="http://schemas.openxmlformats.org/officeDocument/2006/relationships/oleObject" Target="../embeddings/oleObject51.bin"/><Relationship Id="rId25" Type="http://schemas.openxmlformats.org/officeDocument/2006/relationships/oleObject" Target="../embeddings/oleObject55.bin"/><Relationship Id="rId33" Type="http://schemas.openxmlformats.org/officeDocument/2006/relationships/oleObject" Target="../embeddings/oleObject59.bin"/><Relationship Id="rId38" Type="http://schemas.openxmlformats.org/officeDocument/2006/relationships/image" Target="../media/image480.e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469.emf"/><Relationship Id="rId20" Type="http://schemas.openxmlformats.org/officeDocument/2006/relationships/image" Target="../media/image471.emf"/><Relationship Id="rId29" Type="http://schemas.openxmlformats.org/officeDocument/2006/relationships/oleObject" Target="../embeddings/oleObject57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464.emf"/><Relationship Id="rId11" Type="http://schemas.openxmlformats.org/officeDocument/2006/relationships/oleObject" Target="../embeddings/oleObject48.bin"/><Relationship Id="rId24" Type="http://schemas.openxmlformats.org/officeDocument/2006/relationships/image" Target="../media/image473.emf"/><Relationship Id="rId32" Type="http://schemas.openxmlformats.org/officeDocument/2006/relationships/image" Target="../media/image477.emf"/><Relationship Id="rId37" Type="http://schemas.openxmlformats.org/officeDocument/2006/relationships/oleObject" Target="../embeddings/oleObject61.bin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50.bin"/><Relationship Id="rId23" Type="http://schemas.openxmlformats.org/officeDocument/2006/relationships/oleObject" Target="../embeddings/oleObject54.bin"/><Relationship Id="rId28" Type="http://schemas.openxmlformats.org/officeDocument/2006/relationships/image" Target="../media/image475.emf"/><Relationship Id="rId36" Type="http://schemas.openxmlformats.org/officeDocument/2006/relationships/image" Target="../media/image479.emf"/><Relationship Id="rId10" Type="http://schemas.openxmlformats.org/officeDocument/2006/relationships/image" Target="../media/image466.emf"/><Relationship Id="rId19" Type="http://schemas.openxmlformats.org/officeDocument/2006/relationships/oleObject" Target="../embeddings/oleObject52.bin"/><Relationship Id="rId31" Type="http://schemas.openxmlformats.org/officeDocument/2006/relationships/oleObject" Target="../embeddings/oleObject58.bin"/><Relationship Id="rId4" Type="http://schemas.openxmlformats.org/officeDocument/2006/relationships/image" Target="../media/image463.e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468.emf"/><Relationship Id="rId22" Type="http://schemas.openxmlformats.org/officeDocument/2006/relationships/image" Target="../media/image472.emf"/><Relationship Id="rId27" Type="http://schemas.openxmlformats.org/officeDocument/2006/relationships/oleObject" Target="../embeddings/oleObject56.bin"/><Relationship Id="rId30" Type="http://schemas.openxmlformats.org/officeDocument/2006/relationships/image" Target="../media/image476.emf"/><Relationship Id="rId35" Type="http://schemas.openxmlformats.org/officeDocument/2006/relationships/oleObject" Target="../embeddings/oleObject60.bin"/><Relationship Id="rId8" Type="http://schemas.openxmlformats.org/officeDocument/2006/relationships/image" Target="../media/image465.emf"/><Relationship Id="rId3" Type="http://schemas.openxmlformats.org/officeDocument/2006/relationships/oleObject" Target="../embeddings/oleObject44.bin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7.bin"/><Relationship Id="rId18" Type="http://schemas.openxmlformats.org/officeDocument/2006/relationships/image" Target="../media/image488.emf"/><Relationship Id="rId26" Type="http://schemas.openxmlformats.org/officeDocument/2006/relationships/image" Target="../media/image492.emf"/><Relationship Id="rId21" Type="http://schemas.openxmlformats.org/officeDocument/2006/relationships/oleObject" Target="../embeddings/oleObject71.bin"/><Relationship Id="rId34" Type="http://schemas.openxmlformats.org/officeDocument/2006/relationships/image" Target="../media/image496.emf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485.emf"/><Relationship Id="rId17" Type="http://schemas.openxmlformats.org/officeDocument/2006/relationships/oleObject" Target="../embeddings/oleObject69.bin"/><Relationship Id="rId25" Type="http://schemas.openxmlformats.org/officeDocument/2006/relationships/oleObject" Target="../embeddings/oleObject73.bin"/><Relationship Id="rId33" Type="http://schemas.openxmlformats.org/officeDocument/2006/relationships/oleObject" Target="../embeddings/oleObject77.bin"/><Relationship Id="rId38" Type="http://schemas.openxmlformats.org/officeDocument/2006/relationships/image" Target="../media/image498.e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487.emf"/><Relationship Id="rId20" Type="http://schemas.openxmlformats.org/officeDocument/2006/relationships/image" Target="../media/image489.emf"/><Relationship Id="rId29" Type="http://schemas.openxmlformats.org/officeDocument/2006/relationships/oleObject" Target="../embeddings/oleObject75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2.emf"/><Relationship Id="rId11" Type="http://schemas.openxmlformats.org/officeDocument/2006/relationships/oleObject" Target="../embeddings/oleObject66.bin"/><Relationship Id="rId24" Type="http://schemas.openxmlformats.org/officeDocument/2006/relationships/image" Target="../media/image491.emf"/><Relationship Id="rId32" Type="http://schemas.openxmlformats.org/officeDocument/2006/relationships/image" Target="../media/image495.emf"/><Relationship Id="rId37" Type="http://schemas.openxmlformats.org/officeDocument/2006/relationships/oleObject" Target="../embeddings/oleObject79.bin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68.bin"/><Relationship Id="rId23" Type="http://schemas.openxmlformats.org/officeDocument/2006/relationships/oleObject" Target="../embeddings/oleObject72.bin"/><Relationship Id="rId28" Type="http://schemas.openxmlformats.org/officeDocument/2006/relationships/image" Target="../media/image493.emf"/><Relationship Id="rId36" Type="http://schemas.openxmlformats.org/officeDocument/2006/relationships/image" Target="../media/image497.emf"/><Relationship Id="rId10" Type="http://schemas.openxmlformats.org/officeDocument/2006/relationships/image" Target="../media/image484.emf"/><Relationship Id="rId19" Type="http://schemas.openxmlformats.org/officeDocument/2006/relationships/oleObject" Target="../embeddings/oleObject70.bin"/><Relationship Id="rId31" Type="http://schemas.openxmlformats.org/officeDocument/2006/relationships/oleObject" Target="../embeddings/oleObject76.bin"/><Relationship Id="rId4" Type="http://schemas.openxmlformats.org/officeDocument/2006/relationships/image" Target="../media/image481.e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486.emf"/><Relationship Id="rId22" Type="http://schemas.openxmlformats.org/officeDocument/2006/relationships/image" Target="../media/image490.emf"/><Relationship Id="rId27" Type="http://schemas.openxmlformats.org/officeDocument/2006/relationships/oleObject" Target="../embeddings/oleObject74.bin"/><Relationship Id="rId30" Type="http://schemas.openxmlformats.org/officeDocument/2006/relationships/image" Target="../media/image494.emf"/><Relationship Id="rId35" Type="http://schemas.openxmlformats.org/officeDocument/2006/relationships/oleObject" Target="../embeddings/oleObject78.bin"/><Relationship Id="rId8" Type="http://schemas.openxmlformats.org/officeDocument/2006/relationships/image" Target="../media/image483.emf"/><Relationship Id="rId3" Type="http://schemas.openxmlformats.org/officeDocument/2006/relationships/oleObject" Target="../embeddings/oleObject62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e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506.emf"/><Relationship Id="rId3" Type="http://schemas.openxmlformats.org/officeDocument/2006/relationships/oleObject" Target="../embeddings/oleObject80.bin"/><Relationship Id="rId21" Type="http://schemas.openxmlformats.org/officeDocument/2006/relationships/oleObject" Target="../embeddings/oleObject89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503.emf"/><Relationship Id="rId17" Type="http://schemas.openxmlformats.org/officeDocument/2006/relationships/oleObject" Target="../embeddings/oleObject87.bin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505.emf"/><Relationship Id="rId20" Type="http://schemas.openxmlformats.org/officeDocument/2006/relationships/image" Target="../media/image507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00.emf"/><Relationship Id="rId11" Type="http://schemas.openxmlformats.org/officeDocument/2006/relationships/oleObject" Target="../embeddings/oleObject84.bin"/><Relationship Id="rId24" Type="http://schemas.openxmlformats.org/officeDocument/2006/relationships/image" Target="../media/image509.emf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23" Type="http://schemas.openxmlformats.org/officeDocument/2006/relationships/oleObject" Target="../embeddings/oleObject90.bin"/><Relationship Id="rId10" Type="http://schemas.openxmlformats.org/officeDocument/2006/relationships/image" Target="../media/image502.emf"/><Relationship Id="rId19" Type="http://schemas.openxmlformats.org/officeDocument/2006/relationships/oleObject" Target="../embeddings/oleObject88.bin"/><Relationship Id="rId4" Type="http://schemas.openxmlformats.org/officeDocument/2006/relationships/image" Target="../media/image499.e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504.emf"/><Relationship Id="rId22" Type="http://schemas.openxmlformats.org/officeDocument/2006/relationships/image" Target="../media/image508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514.emf"/><Relationship Id="rId3" Type="http://schemas.openxmlformats.org/officeDocument/2006/relationships/image" Target="../media/image515.png"/><Relationship Id="rId7" Type="http://schemas.openxmlformats.org/officeDocument/2006/relationships/image" Target="../media/image511.emf"/><Relationship Id="rId12" Type="http://schemas.openxmlformats.org/officeDocument/2006/relationships/oleObject" Target="../embeddings/oleObject95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513.emf"/><Relationship Id="rId5" Type="http://schemas.openxmlformats.org/officeDocument/2006/relationships/image" Target="../media/image510.e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51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19" y="2375705"/>
            <a:ext cx="4904762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1" y="445533"/>
            <a:ext cx="7095238" cy="18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5" y="2312200"/>
            <a:ext cx="3323809" cy="6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81" y="3154894"/>
            <a:ext cx="647619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00" y="3078703"/>
            <a:ext cx="5238095" cy="8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438" y="3099561"/>
            <a:ext cx="1866667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600" y="4083302"/>
            <a:ext cx="2961905" cy="7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5047" y="4056539"/>
            <a:ext cx="2561905" cy="7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95" y="5049805"/>
            <a:ext cx="2876190" cy="14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3143" y="5149804"/>
            <a:ext cx="2742857" cy="12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333" y="5149804"/>
            <a:ext cx="2095238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564809"/>
            <a:ext cx="7257143" cy="18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" y="2562713"/>
            <a:ext cx="4161905" cy="5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80" y="3429000"/>
            <a:ext cx="6609524" cy="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285" y="4067095"/>
            <a:ext cx="4771429" cy="8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904" y="5121762"/>
            <a:ext cx="5076190" cy="7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762" y="4716543"/>
            <a:ext cx="3485714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2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66" y="453685"/>
            <a:ext cx="7466667" cy="1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" y="2432543"/>
            <a:ext cx="3380952" cy="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352" y="2483876"/>
            <a:ext cx="3409524" cy="6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666" y="3352163"/>
            <a:ext cx="5638095" cy="7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713" y="4386069"/>
            <a:ext cx="1561905" cy="5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7618" y="4386069"/>
            <a:ext cx="1161905" cy="5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352" y="4386069"/>
            <a:ext cx="914286" cy="6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5467" y="4362259"/>
            <a:ext cx="1723810" cy="6285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5106" y="4414640"/>
            <a:ext cx="857143" cy="5714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6170" y="5447528"/>
            <a:ext cx="1104762" cy="8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3923" y="5183975"/>
            <a:ext cx="2742857" cy="1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14" y="3008124"/>
            <a:ext cx="6428571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6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14" y="628237"/>
            <a:ext cx="2457143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275" y="1294904"/>
            <a:ext cx="5247619" cy="9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417" y="3113152"/>
            <a:ext cx="2666667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9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71" y="507363"/>
            <a:ext cx="3057143" cy="6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410" y="1542181"/>
            <a:ext cx="2638095" cy="7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209" y="2292693"/>
            <a:ext cx="1923810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33" y="1542181"/>
            <a:ext cx="3247619" cy="6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295" y="2219857"/>
            <a:ext cx="2295238" cy="5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476" y="2826436"/>
            <a:ext cx="8819048" cy="2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420" y="3583287"/>
            <a:ext cx="3933333" cy="6571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295" y="3640430"/>
            <a:ext cx="3276190" cy="6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1504" y="4794904"/>
            <a:ext cx="1961905" cy="6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8533" y="4547285"/>
            <a:ext cx="3495238" cy="904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9485" y="5690999"/>
            <a:ext cx="3733333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14" y="546599"/>
            <a:ext cx="1114286" cy="7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410" y="1037609"/>
            <a:ext cx="3980952" cy="10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362" y="1170941"/>
            <a:ext cx="3447619" cy="7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86" y="2209036"/>
            <a:ext cx="2028571" cy="7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580" y="3299781"/>
            <a:ext cx="3352381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6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905" y="1011285"/>
            <a:ext cx="3676190" cy="7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05" y="2027266"/>
            <a:ext cx="11361534" cy="2193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342" y="4379879"/>
            <a:ext cx="2398172" cy="13866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827" y="4474266"/>
            <a:ext cx="2245202" cy="15134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5142" y="5073229"/>
            <a:ext cx="685714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5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828" y="618257"/>
            <a:ext cx="3428571" cy="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09" y="1449895"/>
            <a:ext cx="3209524" cy="7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904" y="2263085"/>
            <a:ext cx="3733333" cy="7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904" y="3066751"/>
            <a:ext cx="3857143" cy="8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113" y="2263085"/>
            <a:ext cx="3847619" cy="8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809" y="4060294"/>
            <a:ext cx="4038095" cy="14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8705" y="4098390"/>
            <a:ext cx="4104762" cy="14476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2857" y="5778344"/>
            <a:ext cx="3857143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5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03" y="571330"/>
            <a:ext cx="8065707" cy="10486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332" y="1440837"/>
            <a:ext cx="3095238" cy="8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148" y="1522411"/>
            <a:ext cx="3180952" cy="7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703" y="1574792"/>
            <a:ext cx="1342857" cy="6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189" y="2510442"/>
            <a:ext cx="4209524" cy="771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237" y="3472273"/>
            <a:ext cx="4971429" cy="6761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2666" y="3403738"/>
            <a:ext cx="2628571" cy="6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189" y="4698480"/>
            <a:ext cx="2314286" cy="65714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5428" y="5547122"/>
            <a:ext cx="1123810" cy="9619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9009" y="5598059"/>
            <a:ext cx="1533333" cy="85714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4570" y="5258362"/>
            <a:ext cx="1866667" cy="137142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3990" y="5634552"/>
            <a:ext cx="838095" cy="61904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3766" y="5701219"/>
            <a:ext cx="666667" cy="5523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2114" y="5125029"/>
            <a:ext cx="2600000" cy="15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57954" y="4194417"/>
            <a:ext cx="4919898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428" y="2878181"/>
            <a:ext cx="4428571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18" y="663895"/>
            <a:ext cx="2561905" cy="14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43" y="982942"/>
            <a:ext cx="2000000" cy="8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89" y="2586142"/>
            <a:ext cx="1161905" cy="7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200" y="2586142"/>
            <a:ext cx="5200000" cy="9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229" y="4105734"/>
            <a:ext cx="1390476" cy="8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705" y="4125686"/>
            <a:ext cx="1552381" cy="847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115" y="3772400"/>
            <a:ext cx="1961905" cy="15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3049" y="4247848"/>
            <a:ext cx="914286" cy="6476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460" y="5091991"/>
            <a:ext cx="3333333" cy="156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1237" y="5501514"/>
            <a:ext cx="1809524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2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37" y="708124"/>
            <a:ext cx="3438095" cy="15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132" y="838714"/>
            <a:ext cx="3485714" cy="9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89" y="2418257"/>
            <a:ext cx="1438095" cy="6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17" y="838714"/>
            <a:ext cx="1523810" cy="7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931" y="2857762"/>
            <a:ext cx="2961905" cy="36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4437" y="1854527"/>
            <a:ext cx="5047926" cy="10486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042" y="2959596"/>
            <a:ext cx="3206774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3" y="523476"/>
            <a:ext cx="3247619" cy="8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70" y="1607456"/>
            <a:ext cx="2657143" cy="16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571" y="1499066"/>
            <a:ext cx="2342857" cy="17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838" y="1527637"/>
            <a:ext cx="2438095" cy="16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22" y="3630256"/>
            <a:ext cx="2495238" cy="15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5999" y="3704512"/>
            <a:ext cx="4800000" cy="15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8552" y="4039779"/>
            <a:ext cx="1038095" cy="7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8267" y="5680719"/>
            <a:ext cx="3228571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6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2" y="455953"/>
            <a:ext cx="8900931" cy="19691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92" y="2457789"/>
            <a:ext cx="3219048" cy="6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51" y="3166636"/>
            <a:ext cx="8666667" cy="7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211" y="4308140"/>
            <a:ext cx="1323810" cy="7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383" y="4457360"/>
            <a:ext cx="1542857" cy="6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308140"/>
            <a:ext cx="2428571" cy="7333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151" y="5277838"/>
            <a:ext cx="2876190" cy="12952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3008" y="5379438"/>
            <a:ext cx="1590476" cy="11523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173076"/>
            <a:ext cx="2228571" cy="15047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4571" y="5379438"/>
            <a:ext cx="1561905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2" y="557553"/>
            <a:ext cx="8900931" cy="19691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0" y="2526732"/>
            <a:ext cx="4104762" cy="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38" y="3324482"/>
            <a:ext cx="8409524" cy="11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47" y="4212027"/>
            <a:ext cx="4361905" cy="10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219" y="5504558"/>
            <a:ext cx="4390476" cy="9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466" y="5047415"/>
            <a:ext cx="3076190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35" y="412410"/>
            <a:ext cx="8900931" cy="19691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35" y="2562485"/>
            <a:ext cx="3419048" cy="5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524" y="2533913"/>
            <a:ext cx="3495238" cy="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552" y="3286238"/>
            <a:ext cx="4409524" cy="1009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599" y="4286125"/>
            <a:ext cx="5142857" cy="9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3942" y="5303135"/>
            <a:ext cx="3561905" cy="1409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495575"/>
            <a:ext cx="1580952" cy="1038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0495" y="3095649"/>
            <a:ext cx="2790476" cy="16476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8762" y="5019384"/>
            <a:ext cx="2676190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6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19" y="1167361"/>
            <a:ext cx="7733333" cy="1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6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124" y="3019476"/>
            <a:ext cx="4895238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4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55" y="472648"/>
            <a:ext cx="8199831" cy="18777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8" y="2612283"/>
            <a:ext cx="1514286" cy="7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884" y="2350378"/>
            <a:ext cx="3171429" cy="12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55" y="3635644"/>
            <a:ext cx="847619" cy="13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074" y="3659453"/>
            <a:ext cx="1809524" cy="12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6598" y="3739957"/>
            <a:ext cx="1971429" cy="12571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380" y="3202767"/>
            <a:ext cx="4266667" cy="1752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3903" y="352009"/>
            <a:ext cx="5695238" cy="4952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3903" y="2457077"/>
            <a:ext cx="1923810" cy="7333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598" y="5006624"/>
            <a:ext cx="8009524" cy="17619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2228" y="2471018"/>
            <a:ext cx="1942857" cy="6761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9689" y="4926120"/>
            <a:ext cx="37127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62" y="584086"/>
            <a:ext cx="8876190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762" y="584086"/>
            <a:ext cx="2019048" cy="13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996" y="2493183"/>
            <a:ext cx="8590008" cy="18716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239" y="4173914"/>
            <a:ext cx="1828571" cy="6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996" y="4659400"/>
            <a:ext cx="5866667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8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37" y="2694714"/>
            <a:ext cx="7038095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85" y="642333"/>
            <a:ext cx="7428571" cy="12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990" y="1991247"/>
            <a:ext cx="4761905" cy="11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990" y="3225875"/>
            <a:ext cx="2847619" cy="12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019" y="1861381"/>
            <a:ext cx="3190476" cy="13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752" y="3575667"/>
            <a:ext cx="3114286" cy="85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4552" y="3238227"/>
            <a:ext cx="1923810" cy="6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895" y="4662480"/>
            <a:ext cx="1076190" cy="6952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9713" y="4432810"/>
            <a:ext cx="1638095" cy="11142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1696" y="3881795"/>
            <a:ext cx="1885714" cy="5619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3942" y="4465355"/>
            <a:ext cx="3857143" cy="117142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1085" y="4448194"/>
            <a:ext cx="2447619" cy="11238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6856" y="5897108"/>
            <a:ext cx="742857" cy="8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67542" y="5973298"/>
            <a:ext cx="1838095" cy="64761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7750" y="5722498"/>
            <a:ext cx="1761905" cy="109523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8180" y="5760593"/>
            <a:ext cx="1980952" cy="10571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30590" y="5673103"/>
            <a:ext cx="2266667" cy="1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23" y="663895"/>
            <a:ext cx="6752381" cy="14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200" y="663895"/>
            <a:ext cx="1971429" cy="12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37" y="2482258"/>
            <a:ext cx="7838095" cy="14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23" y="3986295"/>
            <a:ext cx="7904762" cy="13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724" y="5514181"/>
            <a:ext cx="723810" cy="8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2513" y="5292724"/>
            <a:ext cx="6790476" cy="1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58" y="762713"/>
            <a:ext cx="697142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2" y="512581"/>
            <a:ext cx="3409524" cy="7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28" y="1467134"/>
            <a:ext cx="7200000" cy="9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09" y="2499750"/>
            <a:ext cx="2323809" cy="9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428" y="2602639"/>
            <a:ext cx="2438095" cy="8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6533" y="2452131"/>
            <a:ext cx="3190476" cy="9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09" y="4103779"/>
            <a:ext cx="2228571" cy="15619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2380" y="4283752"/>
            <a:ext cx="2038095" cy="12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9027" y="4103779"/>
            <a:ext cx="2209524" cy="16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0817" y="4360921"/>
            <a:ext cx="2095238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52" y="431209"/>
            <a:ext cx="866667" cy="14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371" y="585647"/>
            <a:ext cx="2028571" cy="13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210" y="733266"/>
            <a:ext cx="2409524" cy="10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942" y="596760"/>
            <a:ext cx="3123809" cy="14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638" y="2772322"/>
            <a:ext cx="3723809" cy="7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55" y="2200483"/>
            <a:ext cx="7395089" cy="25300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37" y="4495019"/>
            <a:ext cx="4295238" cy="20190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828" y="4552162"/>
            <a:ext cx="5847619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71" y="534219"/>
            <a:ext cx="7114286" cy="22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29" y="2894104"/>
            <a:ext cx="6514286" cy="14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504" y="4565787"/>
            <a:ext cx="2733333" cy="1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837" y="4511131"/>
            <a:ext cx="2771429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4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0" y="707628"/>
            <a:ext cx="3523809" cy="9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57" y="543247"/>
            <a:ext cx="3657143" cy="15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76" y="2249533"/>
            <a:ext cx="5276190" cy="7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476" y="3105723"/>
            <a:ext cx="4676190" cy="10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113" y="4234532"/>
            <a:ext cx="4980952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9" y="490409"/>
            <a:ext cx="3733333" cy="15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73" y="812985"/>
            <a:ext cx="2414225" cy="1097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08" y="587413"/>
            <a:ext cx="2645893" cy="13229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552" y="5795780"/>
            <a:ext cx="3323809" cy="7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264" y="2179798"/>
            <a:ext cx="8120576" cy="23532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828" y="3118372"/>
            <a:ext cx="2285714" cy="1085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219" y="4533058"/>
            <a:ext cx="7790476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99" y="894944"/>
            <a:ext cx="1190476" cy="14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275" y="449942"/>
            <a:ext cx="7672902" cy="18291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2" y="2727418"/>
            <a:ext cx="5971429" cy="14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2" y="4651969"/>
            <a:ext cx="6913463" cy="15911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930" y="4651969"/>
            <a:ext cx="3961905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9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0" y="1245883"/>
            <a:ext cx="8882642" cy="39017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07" y="588740"/>
            <a:ext cx="4361905" cy="6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07" y="5390518"/>
            <a:ext cx="3409524" cy="8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721" y="5147661"/>
            <a:ext cx="5228571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209" y="546371"/>
            <a:ext cx="2809524" cy="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14" y="1760581"/>
            <a:ext cx="5314286" cy="6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000" y="2714447"/>
            <a:ext cx="5285714" cy="7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000" y="3974646"/>
            <a:ext cx="2790476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2" y="702257"/>
            <a:ext cx="6142857" cy="20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24" y="1440352"/>
            <a:ext cx="1380952" cy="5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6" y="2894084"/>
            <a:ext cx="4400000" cy="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57" y="3600197"/>
            <a:ext cx="2800000" cy="13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257" y="3600197"/>
            <a:ext cx="2504762" cy="12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608" y="3890673"/>
            <a:ext cx="723810" cy="638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2114" y="2759400"/>
            <a:ext cx="3009524" cy="8571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0495" y="3718112"/>
            <a:ext cx="2619048" cy="12285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590" y="5203432"/>
            <a:ext cx="504762" cy="6761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686" y="6155742"/>
            <a:ext cx="3494819" cy="64661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7352" y="5054600"/>
            <a:ext cx="3595419" cy="107059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8780" y="4974326"/>
            <a:ext cx="4466667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86" y="458974"/>
            <a:ext cx="7694842" cy="33045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86" y="4033914"/>
            <a:ext cx="5733333" cy="12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142" y="5532826"/>
            <a:ext cx="7057143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0" y="1103148"/>
            <a:ext cx="8998476" cy="52613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85" y="446005"/>
            <a:ext cx="4257143" cy="6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866" y="5369190"/>
            <a:ext cx="1238095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5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619" y="2884086"/>
            <a:ext cx="6504762" cy="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0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09" y="623743"/>
            <a:ext cx="4723809" cy="13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38" y="2214600"/>
            <a:ext cx="7723809" cy="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28" y="3091171"/>
            <a:ext cx="7647619" cy="6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580" y="4203058"/>
            <a:ext cx="1933333" cy="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199" y="4931095"/>
            <a:ext cx="3447619" cy="14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818" y="5440619"/>
            <a:ext cx="1342857" cy="4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675" y="4931095"/>
            <a:ext cx="2266667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5" y="890905"/>
            <a:ext cx="6238095" cy="14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52" y="2994990"/>
            <a:ext cx="4009524" cy="14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781" y="3461657"/>
            <a:ext cx="2295238" cy="5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781" y="4004514"/>
            <a:ext cx="2352381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7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57" y="846410"/>
            <a:ext cx="3085714" cy="7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391" y="441648"/>
            <a:ext cx="2704762" cy="15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57" y="2418524"/>
            <a:ext cx="4009524" cy="12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305" y="3568619"/>
            <a:ext cx="2685714" cy="28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543" y="3713762"/>
            <a:ext cx="2800000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5" y="890905"/>
            <a:ext cx="6238095" cy="14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52" y="2487694"/>
            <a:ext cx="4009524" cy="14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781" y="2954361"/>
            <a:ext cx="2295238" cy="5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638" y="3497218"/>
            <a:ext cx="2352381" cy="5333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152" y="4789342"/>
            <a:ext cx="4409524" cy="13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990" y="4977571"/>
            <a:ext cx="3990476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76" y="643933"/>
            <a:ext cx="5847619" cy="14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48" y="2473191"/>
            <a:ext cx="3076190" cy="14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438" y="2501762"/>
            <a:ext cx="2047619" cy="14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057" y="2944619"/>
            <a:ext cx="704762" cy="5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14" y="4359591"/>
            <a:ext cx="1809524" cy="6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962" y="4673161"/>
            <a:ext cx="3238095" cy="14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438" y="4106494"/>
            <a:ext cx="2000000" cy="11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448" y="5549064"/>
            <a:ext cx="1790476" cy="3428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4838" y="4796683"/>
            <a:ext cx="2295238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9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24" y="444313"/>
            <a:ext cx="4552381" cy="6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5" y="1237200"/>
            <a:ext cx="11889129" cy="18724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75" y="3109686"/>
            <a:ext cx="3526553" cy="16704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28" y="4982172"/>
            <a:ext cx="11289258" cy="1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5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3" y="541838"/>
            <a:ext cx="5390476" cy="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00" y="1498409"/>
            <a:ext cx="2085714" cy="5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400" y="2283551"/>
            <a:ext cx="1819048" cy="6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114" y="1507932"/>
            <a:ext cx="1628571" cy="5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685" y="1398409"/>
            <a:ext cx="2038095" cy="7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2685" y="2293074"/>
            <a:ext cx="1666667" cy="6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161" y="3571477"/>
            <a:ext cx="2971429" cy="8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590" y="3723286"/>
            <a:ext cx="3428571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6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61" y="754638"/>
            <a:ext cx="4333333" cy="19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057" y="840352"/>
            <a:ext cx="4285714" cy="18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1" y="3645915"/>
            <a:ext cx="4304762" cy="17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45915"/>
            <a:ext cx="4228571" cy="1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19" y="400314"/>
            <a:ext cx="3904762" cy="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43" y="1345838"/>
            <a:ext cx="3552381" cy="14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7" y="1452430"/>
            <a:ext cx="3761905" cy="14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14" y="3158029"/>
            <a:ext cx="2095238" cy="14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019" y="3392488"/>
            <a:ext cx="2495238" cy="12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57" y="3268678"/>
            <a:ext cx="2028571" cy="14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5828" y="3773440"/>
            <a:ext cx="723810" cy="4857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638" y="4932124"/>
            <a:ext cx="3352381" cy="14095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1714" y="5494029"/>
            <a:ext cx="1314286" cy="2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4171" y="5008532"/>
            <a:ext cx="2359356" cy="15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2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7" y="1368678"/>
            <a:ext cx="1104762" cy="11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638" y="497250"/>
            <a:ext cx="2123810" cy="28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970"/>
            <a:ext cx="1123810" cy="11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810" y="736541"/>
            <a:ext cx="2104762" cy="27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90" y="4300847"/>
            <a:ext cx="1247619" cy="13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9638" y="3557990"/>
            <a:ext cx="2133333" cy="2819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743" y="4409238"/>
            <a:ext cx="1142857" cy="12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600" y="3553227"/>
            <a:ext cx="2104762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9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9" y="560200"/>
            <a:ext cx="3476190" cy="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28" y="1188771"/>
            <a:ext cx="3314286" cy="14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57" y="1664961"/>
            <a:ext cx="1333333" cy="4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133" y="1188771"/>
            <a:ext cx="2323809" cy="1466667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704475" y="2815095"/>
            <a:ext cx="9971315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894" y="3034142"/>
            <a:ext cx="5419048" cy="15047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749" y="4871957"/>
            <a:ext cx="8401016" cy="12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43" y="475932"/>
            <a:ext cx="4905237" cy="1282247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 flipV="1">
            <a:off x="907146" y="1929036"/>
            <a:ext cx="10646229" cy="16466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66" y="2172145"/>
            <a:ext cx="6685714" cy="10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066" y="3257859"/>
            <a:ext cx="6523809" cy="11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666" y="4448335"/>
            <a:ext cx="3726514" cy="22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81" y="743286"/>
            <a:ext cx="4495238" cy="26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000"/>
            <a:ext cx="2695238" cy="7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90" y="3262333"/>
            <a:ext cx="8742857" cy="3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287" y="4248047"/>
            <a:ext cx="885714" cy="12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829" y="902351"/>
            <a:ext cx="714286" cy="24095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001" y="3595666"/>
            <a:ext cx="2447619" cy="26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621" y="3595666"/>
            <a:ext cx="234285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81" y="743286"/>
            <a:ext cx="4495238" cy="26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000"/>
            <a:ext cx="2695238" cy="7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90" y="3262333"/>
            <a:ext cx="8742857" cy="3333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90" y="4414713"/>
            <a:ext cx="885714" cy="12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961" y="814714"/>
            <a:ext cx="619048" cy="24476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304" y="3737428"/>
            <a:ext cx="2485714" cy="28666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351" y="3737428"/>
            <a:ext cx="2571429" cy="28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0780" y="5080442"/>
            <a:ext cx="5266705" cy="3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81" y="510143"/>
            <a:ext cx="8409524" cy="16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1" y="2327781"/>
            <a:ext cx="3295238" cy="8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028" y="3315029"/>
            <a:ext cx="4752381" cy="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028" y="4289906"/>
            <a:ext cx="1790476" cy="5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028" y="5160021"/>
            <a:ext cx="942857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5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71" y="479646"/>
            <a:ext cx="8407113" cy="16277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71" y="2077424"/>
            <a:ext cx="4057143" cy="5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76" y="2576749"/>
            <a:ext cx="8228571" cy="11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696" y="3705197"/>
            <a:ext cx="3838095" cy="12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933" y="5160810"/>
            <a:ext cx="4047619" cy="11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629" y="3795673"/>
            <a:ext cx="4028571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76" y="555552"/>
            <a:ext cx="4019048" cy="2466667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711200" y="3065761"/>
            <a:ext cx="10813143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71" y="1788885"/>
            <a:ext cx="2657143" cy="6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66" y="4120573"/>
            <a:ext cx="780952" cy="1238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876" y="560434"/>
            <a:ext cx="542591" cy="24569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603" y="3656116"/>
            <a:ext cx="1851215" cy="22673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879" y="4281391"/>
            <a:ext cx="2228571" cy="10285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150526"/>
            <a:ext cx="771429" cy="12666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252" y="572627"/>
            <a:ext cx="621846" cy="24447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7429" y="3656116"/>
            <a:ext cx="1675315" cy="23210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2090" y="4390192"/>
            <a:ext cx="1649430" cy="8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695" y="579704"/>
            <a:ext cx="3923809" cy="6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46" y="1393018"/>
            <a:ext cx="10141525" cy="2685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505" y="4078161"/>
            <a:ext cx="7737943" cy="13126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057" y="5744963"/>
            <a:ext cx="3619048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24" y="520353"/>
            <a:ext cx="7495238" cy="16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24" y="2364313"/>
            <a:ext cx="8161905" cy="11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4" y="3684464"/>
            <a:ext cx="4390476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733" y="4653952"/>
            <a:ext cx="2742857" cy="13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857" y="4803857"/>
            <a:ext cx="3000000" cy="13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628" y="4803857"/>
            <a:ext cx="1057143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95" y="422599"/>
            <a:ext cx="7438095" cy="15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95" y="1994028"/>
            <a:ext cx="3228571" cy="6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41" y="2848048"/>
            <a:ext cx="7857143" cy="5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675" y="3673496"/>
            <a:ext cx="4933333" cy="6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722" y="4594182"/>
            <a:ext cx="4914286" cy="7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666" y="5317992"/>
            <a:ext cx="4866667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7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52" y="507857"/>
            <a:ext cx="7866667" cy="1342857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522552" y="1872628"/>
            <a:ext cx="8606934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57" y="2090905"/>
            <a:ext cx="4961905" cy="26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66" y="2829000"/>
            <a:ext cx="6238095" cy="12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19" y="4657571"/>
            <a:ext cx="4914286" cy="1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2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10" y="575667"/>
            <a:ext cx="5923809" cy="13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57" y="2000429"/>
            <a:ext cx="2942857" cy="14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19" y="2018572"/>
            <a:ext cx="2714286" cy="12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57" y="3826829"/>
            <a:ext cx="5809524" cy="74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210" y="3541114"/>
            <a:ext cx="1495238" cy="13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657" y="5155448"/>
            <a:ext cx="8885714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9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81" y="604429"/>
            <a:ext cx="2695238" cy="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62" y="1318715"/>
            <a:ext cx="1390476" cy="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285" y="1918715"/>
            <a:ext cx="1971429" cy="7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23" y="2575858"/>
            <a:ext cx="4466667" cy="6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123" y="604429"/>
            <a:ext cx="3209524" cy="41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238" y="4107209"/>
            <a:ext cx="5104762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1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216" y="629660"/>
            <a:ext cx="9069897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2" y="1060352"/>
            <a:ext cx="8419048" cy="28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48" y="469876"/>
            <a:ext cx="4133333" cy="5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72" y="4498447"/>
            <a:ext cx="3923809" cy="15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770" y="4507971"/>
            <a:ext cx="2514286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4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19" y="788390"/>
            <a:ext cx="4647619" cy="13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732" y="940771"/>
            <a:ext cx="2561905" cy="11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33" y="2284124"/>
            <a:ext cx="1019048" cy="2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381" y="2367332"/>
            <a:ext cx="5800000" cy="11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771" y="3765322"/>
            <a:ext cx="4104762" cy="10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314" y="4159857"/>
            <a:ext cx="4714286" cy="24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952" y="5388428"/>
            <a:ext cx="2295238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6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52" y="579591"/>
            <a:ext cx="6266667" cy="30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134" y="1744505"/>
            <a:ext cx="2104762" cy="11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3" y="4191590"/>
            <a:ext cx="4238095" cy="21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067" y="3337447"/>
            <a:ext cx="2923809" cy="14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867" y="4263322"/>
            <a:ext cx="4285714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81000"/>
            <a:ext cx="2133600" cy="609600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ea typeface="楷体_GB2312" pitchFamily="49" charset="-122"/>
              </a:rPr>
              <a:t>内容小结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2438400" y="1143001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1. </a:t>
            </a:r>
            <a:r>
              <a:rPr lang="zh-CN" altLang="en-US">
                <a:solidFill>
                  <a:srgbClr val="FFFFFF"/>
                </a:solidFill>
              </a:rPr>
              <a:t>隐函数</a:t>
            </a:r>
            <a:r>
              <a:rPr lang="en-US" altLang="zh-CN">
                <a:solidFill>
                  <a:srgbClr val="FFFFFF"/>
                </a:solidFill>
              </a:rPr>
              <a:t>( </a:t>
            </a:r>
            <a:r>
              <a:rPr lang="zh-CN" altLang="en-US">
                <a:solidFill>
                  <a:srgbClr val="FFFFFF"/>
                </a:solidFill>
              </a:rPr>
              <a:t>组</a:t>
            </a:r>
            <a:r>
              <a:rPr lang="en-US" altLang="zh-CN">
                <a:solidFill>
                  <a:srgbClr val="FFFFFF"/>
                </a:solidFill>
              </a:rPr>
              <a:t>) </a:t>
            </a:r>
            <a:r>
              <a:rPr lang="zh-CN" altLang="en-US">
                <a:solidFill>
                  <a:srgbClr val="FFFFFF"/>
                </a:solidFill>
              </a:rPr>
              <a:t>存在定理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2438400" y="1782763"/>
            <a:ext cx="398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FFFFFF"/>
                </a:solidFill>
              </a:rPr>
              <a:t>2. </a:t>
            </a:r>
            <a:r>
              <a:rPr lang="zh-CN" altLang="en-US">
                <a:solidFill>
                  <a:srgbClr val="FFFFFF"/>
                </a:solidFill>
              </a:rPr>
              <a:t>隐函数 </a:t>
            </a:r>
            <a:r>
              <a:rPr lang="en-US" altLang="zh-CN">
                <a:solidFill>
                  <a:srgbClr val="FFFFFF"/>
                </a:solidFill>
              </a:rPr>
              <a:t>( </a:t>
            </a:r>
            <a:r>
              <a:rPr lang="zh-CN" altLang="en-US">
                <a:solidFill>
                  <a:srgbClr val="FFFFFF"/>
                </a:solidFill>
              </a:rPr>
              <a:t>组</a:t>
            </a:r>
            <a:r>
              <a:rPr lang="en-US" altLang="zh-CN">
                <a:solidFill>
                  <a:srgbClr val="FFFFFF"/>
                </a:solidFill>
              </a:rPr>
              <a:t>) </a:t>
            </a:r>
            <a:r>
              <a:rPr lang="zh-CN" altLang="en-US">
                <a:solidFill>
                  <a:srgbClr val="FFFFFF"/>
                </a:solidFill>
              </a:rPr>
              <a:t>求导方法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2819400" y="2376488"/>
            <a:ext cx="655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方法</a:t>
            </a:r>
            <a:r>
              <a:rPr lang="en-US" altLang="zh-CN">
                <a:solidFill>
                  <a:srgbClr val="FFFFFF"/>
                </a:solidFill>
              </a:rPr>
              <a:t>1. </a:t>
            </a:r>
            <a:r>
              <a:rPr lang="zh-CN" altLang="en-US">
                <a:solidFill>
                  <a:srgbClr val="FFFFFF"/>
                </a:solidFill>
              </a:rPr>
              <a:t>利用复合函数求导法则直接计算 </a:t>
            </a:r>
            <a:r>
              <a:rPr lang="en-US" altLang="zh-CN">
                <a:solidFill>
                  <a:srgbClr val="FFFFFF"/>
                </a:solidFill>
              </a:rPr>
              <a:t>;</a:t>
            </a: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2819400" y="2986088"/>
            <a:ext cx="480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方法</a:t>
            </a:r>
            <a:r>
              <a:rPr lang="en-US" altLang="zh-CN">
                <a:solidFill>
                  <a:srgbClr val="FFFFFF"/>
                </a:solidFill>
              </a:rPr>
              <a:t>2. </a:t>
            </a:r>
            <a:r>
              <a:rPr lang="zh-CN" altLang="en-US">
                <a:solidFill>
                  <a:srgbClr val="FFFFFF"/>
                </a:solidFill>
              </a:rPr>
              <a:t>利用微分形式不变性 </a:t>
            </a:r>
            <a:r>
              <a:rPr lang="en-US" altLang="zh-CN">
                <a:solidFill>
                  <a:srgbClr val="FFFFFF"/>
                </a:solidFill>
              </a:rPr>
              <a:t>;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819400" y="3581401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方法</a:t>
            </a:r>
            <a:r>
              <a:rPr lang="en-US" altLang="zh-CN">
                <a:solidFill>
                  <a:srgbClr val="FFFFFF"/>
                </a:solidFill>
              </a:rPr>
              <a:t>3. </a:t>
            </a:r>
            <a:r>
              <a:rPr lang="zh-CN" altLang="en-US">
                <a:solidFill>
                  <a:srgbClr val="FFFFFF"/>
                </a:solidFill>
              </a:rPr>
              <a:t>代公式 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2209800" y="4267200"/>
            <a:ext cx="2590800" cy="598488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>
                <a:solidFill>
                  <a:srgbClr val="FFFF00"/>
                </a:solidFill>
              </a:rPr>
              <a:t>思考与练习</a:t>
            </a:r>
          </a:p>
        </p:txBody>
      </p:sp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2133600" y="5045076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设</a:t>
            </a:r>
          </a:p>
        </p:txBody>
      </p:sp>
      <p:graphicFrame>
        <p:nvGraphicFramePr>
          <p:cNvPr id="105472" name="Object 1024"/>
          <p:cNvGraphicFramePr>
            <a:graphicFrameLocks noChangeAspect="1"/>
          </p:cNvGraphicFramePr>
          <p:nvPr/>
        </p:nvGraphicFramePr>
        <p:xfrm>
          <a:off x="2698751" y="5165725"/>
          <a:ext cx="323056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3" imgW="3288960" imgH="406080" progId="Equation.3">
                  <p:embed/>
                </p:oleObj>
              </mc:Choice>
              <mc:Fallback>
                <p:oleObj name="Equation" r:id="rId3" imgW="32889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1" y="5165725"/>
                        <a:ext cx="3230563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5867400" y="5056188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求</a:t>
            </a:r>
          </a:p>
        </p:txBody>
      </p:sp>
      <p:graphicFrame>
        <p:nvGraphicFramePr>
          <p:cNvPr id="105473" name="Object 1025"/>
          <p:cNvGraphicFramePr>
            <a:graphicFrameLocks noChangeAspect="1"/>
          </p:cNvGraphicFramePr>
          <p:nvPr/>
        </p:nvGraphicFramePr>
        <p:xfrm>
          <a:off x="6332539" y="4914901"/>
          <a:ext cx="197802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5" imgW="2006280" imgH="927000" progId="Equation.3">
                  <p:embed/>
                </p:oleObj>
              </mc:Choice>
              <mc:Fallback>
                <p:oleObj name="Equation" r:id="rId5" imgW="20062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539" y="4914901"/>
                        <a:ext cx="1978025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657702"/>
            <a:ext cx="5130800" cy="13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91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5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5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autoUpdateAnimBg="0"/>
      <p:bldP spid="54276" grpId="0" autoUpdateAnimBg="0"/>
      <p:bldP spid="54277" grpId="0" autoUpdateAnimBg="0"/>
      <p:bldP spid="54278" grpId="0" autoUpdateAnimBg="0"/>
      <p:bldP spid="54279" grpId="0" autoUpdateAnimBg="0"/>
      <p:bldP spid="54280" grpId="0" animBg="1" autoUpdateAnimBg="0"/>
      <p:bldP spid="54281" grpId="0" autoUpdateAnimBg="0"/>
      <p:bldP spid="5428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0" y="412641"/>
            <a:ext cx="7009524" cy="6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9" y="1047340"/>
            <a:ext cx="6152381" cy="1095238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406400" y="2157093"/>
            <a:ext cx="10247086" cy="0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15" y="2267834"/>
            <a:ext cx="2838095" cy="8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609" y="2278971"/>
            <a:ext cx="4342857" cy="6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09" y="3216679"/>
            <a:ext cx="3257143" cy="8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837" y="3302392"/>
            <a:ext cx="4361905" cy="666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915" y="4165763"/>
            <a:ext cx="3485714" cy="8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4037" y="4165763"/>
            <a:ext cx="2209524" cy="7142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0362" y="5246328"/>
            <a:ext cx="1476190" cy="7142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599" y="5246328"/>
            <a:ext cx="638095" cy="8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5694" y="5246328"/>
            <a:ext cx="514286" cy="6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3789" y="5181406"/>
            <a:ext cx="933333" cy="8095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0473" y="4832042"/>
            <a:ext cx="904762" cy="14285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1671" y="5166037"/>
            <a:ext cx="866667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5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96" name="Object 0"/>
          <p:cNvGraphicFramePr>
            <a:graphicFrameLocks noChangeAspect="1"/>
          </p:cNvGraphicFramePr>
          <p:nvPr/>
        </p:nvGraphicFramePr>
        <p:xfrm>
          <a:off x="6985000" y="3573463"/>
          <a:ext cx="40640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" name="Equation" r:id="rId3" imgW="406080" imgH="850680" progId="Equation.3">
                  <p:embed/>
                </p:oleObj>
              </mc:Choice>
              <mc:Fallback>
                <p:oleObj name="Equation" r:id="rId3" imgW="4060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0" y="3573463"/>
                        <a:ext cx="406400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497" name="Object 1"/>
          <p:cNvGraphicFramePr>
            <a:graphicFrameLocks noChangeAspect="1"/>
          </p:cNvGraphicFramePr>
          <p:nvPr/>
        </p:nvGraphicFramePr>
        <p:xfrm>
          <a:off x="7391400" y="3581400"/>
          <a:ext cx="24003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" name="Equation" r:id="rId5" imgW="2400120" imgH="927000" progId="Equation.3">
                  <p:embed/>
                </p:oleObj>
              </mc:Choice>
              <mc:Fallback>
                <p:oleObj name="Equation" r:id="rId5" imgW="24001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581400"/>
                        <a:ext cx="24003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7358063" y="1757363"/>
          <a:ext cx="229711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" name="Equation" r:id="rId7" imgW="2298600" imgH="927000" progId="Equation.3">
                  <p:embed/>
                </p:oleObj>
              </mc:Choice>
              <mc:Fallback>
                <p:oleObj name="Equation" r:id="rId7" imgW="22986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63" y="1757363"/>
                        <a:ext cx="2297112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3600" y="304800"/>
            <a:ext cx="1371600" cy="609600"/>
          </a:xfrm>
        </p:spPr>
        <p:txBody>
          <a:bodyPr/>
          <a:lstStyle/>
          <a:p>
            <a:pPr algn="l" eaLnBrk="1" hangingPunct="1"/>
            <a:r>
              <a:rPr lang="zh-CN" altLang="en-US" sz="2800" b="1">
                <a:ea typeface="楷体_GB2312" pitchFamily="49" charset="-122"/>
              </a:rPr>
              <a:t>提示</a:t>
            </a:r>
            <a:r>
              <a:rPr lang="en-US" altLang="zh-CN" sz="2800" b="1">
                <a:ea typeface="楷体_GB2312" pitchFamily="49" charset="-122"/>
              </a:rPr>
              <a:t>:</a:t>
            </a:r>
          </a:p>
        </p:txBody>
      </p:sp>
      <p:graphicFrame>
        <p:nvGraphicFramePr>
          <p:cNvPr id="106499" name="Object 3"/>
          <p:cNvGraphicFramePr>
            <a:graphicFrameLocks noChangeAspect="1"/>
          </p:cNvGraphicFramePr>
          <p:nvPr/>
        </p:nvGraphicFramePr>
        <p:xfrm>
          <a:off x="3200400" y="431800"/>
          <a:ext cx="3124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" name="Equation" r:id="rId9" imgW="3124080" imgH="406080" progId="Equation.3">
                  <p:embed/>
                </p:oleObj>
              </mc:Choice>
              <mc:Fallback>
                <p:oleObj name="Equation" r:id="rId9" imgW="31240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31800"/>
                        <a:ext cx="3124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0" name="Object 4"/>
          <p:cNvGraphicFramePr>
            <a:graphicFrameLocks noChangeAspect="1"/>
          </p:cNvGraphicFramePr>
          <p:nvPr/>
        </p:nvGraphicFramePr>
        <p:xfrm>
          <a:off x="2438400" y="901700"/>
          <a:ext cx="698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" name="Equation" r:id="rId11" imgW="698400" imgH="850680" progId="Equation.3">
                  <p:embed/>
                </p:oleObj>
              </mc:Choice>
              <mc:Fallback>
                <p:oleObj name="Equation" r:id="rId11" imgW="69840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01700"/>
                        <a:ext cx="698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1" name="Object 5"/>
          <p:cNvGraphicFramePr>
            <a:graphicFrameLocks noChangeAspect="1"/>
          </p:cNvGraphicFramePr>
          <p:nvPr/>
        </p:nvGraphicFramePr>
        <p:xfrm>
          <a:off x="3200400" y="1079500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" name="Equation" r:id="rId13" imgW="380880" imgH="444240" progId="Equation.3">
                  <p:embed/>
                </p:oleObj>
              </mc:Choice>
              <mc:Fallback>
                <p:oleObj name="Equation" r:id="rId13" imgW="380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079500"/>
                        <a:ext cx="381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2" name="Object 6"/>
          <p:cNvGraphicFramePr>
            <a:graphicFrameLocks noChangeAspect="1"/>
          </p:cNvGraphicFramePr>
          <p:nvPr/>
        </p:nvGraphicFramePr>
        <p:xfrm>
          <a:off x="3619500" y="901700"/>
          <a:ext cx="1333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" name="Equation" r:id="rId15" imgW="1333440" imgH="850680" progId="Equation.3">
                  <p:embed/>
                </p:oleObj>
              </mc:Choice>
              <mc:Fallback>
                <p:oleObj name="Equation" r:id="rId15" imgW="133344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901700"/>
                        <a:ext cx="1333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3" name="Object 7"/>
          <p:cNvGraphicFramePr>
            <a:graphicFrameLocks noChangeAspect="1"/>
          </p:cNvGraphicFramePr>
          <p:nvPr/>
        </p:nvGraphicFramePr>
        <p:xfrm>
          <a:off x="4991100" y="1106488"/>
          <a:ext cx="64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" name="Equation" r:id="rId17" imgW="647640" imgH="444240" progId="Equation.3">
                  <p:embed/>
                </p:oleObj>
              </mc:Choice>
              <mc:Fallback>
                <p:oleObj name="Equation" r:id="rId17" imgW="6476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1106488"/>
                        <a:ext cx="647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4" name="Object 8"/>
          <p:cNvGraphicFramePr>
            <a:graphicFrameLocks noChangeAspect="1"/>
          </p:cNvGraphicFramePr>
          <p:nvPr/>
        </p:nvGraphicFramePr>
        <p:xfrm>
          <a:off x="5740401" y="877888"/>
          <a:ext cx="20304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" name="Equation" r:id="rId19" imgW="2031840" imgH="850680" progId="Equation.3">
                  <p:embed/>
                </p:oleObj>
              </mc:Choice>
              <mc:Fallback>
                <p:oleObj name="Equation" r:id="rId19" imgW="203184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401" y="877888"/>
                        <a:ext cx="2030413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AutoShape 9"/>
          <p:cNvSpPr>
            <a:spLocks noChangeArrowheads="1"/>
          </p:cNvSpPr>
          <p:nvPr/>
        </p:nvSpPr>
        <p:spPr bwMode="auto">
          <a:xfrm>
            <a:off x="5942013" y="2133600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106505" name="Object 9"/>
          <p:cNvGraphicFramePr>
            <a:graphicFrameLocks noChangeAspect="1"/>
          </p:cNvGraphicFramePr>
          <p:nvPr/>
        </p:nvGraphicFramePr>
        <p:xfrm>
          <a:off x="6934200" y="1776413"/>
          <a:ext cx="406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" name="Equation" r:id="rId21" imgW="406080" imgH="850680" progId="Equation.3">
                  <p:embed/>
                </p:oleObj>
              </mc:Choice>
              <mc:Fallback>
                <p:oleObj name="Equation" r:id="rId21" imgW="4060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776413"/>
                        <a:ext cx="406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/>
        </p:nvGraphicFramePr>
        <p:xfrm>
          <a:off x="7835900" y="1689100"/>
          <a:ext cx="1409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" name="Equation" r:id="rId23" imgW="1409400" imgH="444240" progId="Equation.3">
                  <p:embed/>
                </p:oleObj>
              </mc:Choice>
              <mc:Fallback>
                <p:oleObj name="Equation" r:id="rId23" imgW="1409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900" y="1689100"/>
                        <a:ext cx="1409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7" name="Object 11"/>
          <p:cNvGraphicFramePr>
            <a:graphicFrameLocks noChangeAspect="1"/>
          </p:cNvGraphicFramePr>
          <p:nvPr/>
        </p:nvGraphicFramePr>
        <p:xfrm>
          <a:off x="7683501" y="2222500"/>
          <a:ext cx="18653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" name="Equation" r:id="rId25" imgW="1866600" imgH="444240" progId="Equation.3">
                  <p:embed/>
                </p:oleObj>
              </mc:Choice>
              <mc:Fallback>
                <p:oleObj name="Equation" r:id="rId25" imgW="1866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1" y="2222500"/>
                        <a:ext cx="18653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10" name="Text Box 14"/>
          <p:cNvSpPr txBox="1">
            <a:spLocks noChangeArrowheads="1"/>
          </p:cNvSpPr>
          <p:nvPr/>
        </p:nvSpPr>
        <p:spPr bwMode="auto">
          <a:xfrm>
            <a:off x="1905000" y="1081088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zh-CN">
                <a:solidFill>
                  <a:srgbClr val="FFFF00"/>
                </a:solidFill>
              </a:rPr>
              <a:t> </a:t>
            </a:r>
          </a:p>
        </p:txBody>
      </p:sp>
      <p:graphicFrame>
        <p:nvGraphicFramePr>
          <p:cNvPr id="106508" name="Object 12"/>
          <p:cNvGraphicFramePr>
            <a:graphicFrameLocks noChangeAspect="1"/>
          </p:cNvGraphicFramePr>
          <p:nvPr/>
        </p:nvGraphicFramePr>
        <p:xfrm>
          <a:off x="2528888" y="2971800"/>
          <a:ext cx="431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" name="Equation" r:id="rId27" imgW="431640" imgH="304560" progId="Equation.3">
                  <p:embed/>
                </p:oleObj>
              </mc:Choice>
              <mc:Fallback>
                <p:oleObj name="Equation" r:id="rId27" imgW="43164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2971800"/>
                        <a:ext cx="431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9" name="Object 13"/>
          <p:cNvGraphicFramePr>
            <a:graphicFrameLocks noChangeAspect="1"/>
          </p:cNvGraphicFramePr>
          <p:nvPr/>
        </p:nvGraphicFramePr>
        <p:xfrm>
          <a:off x="3019425" y="2863850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" name="Equation" r:id="rId29" imgW="380880" imgH="444240" progId="Equation.3">
                  <p:embed/>
                </p:oleObj>
              </mc:Choice>
              <mc:Fallback>
                <p:oleObj name="Equation" r:id="rId29" imgW="380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25" y="2863850"/>
                        <a:ext cx="381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0" name="Object 14"/>
          <p:cNvGraphicFramePr>
            <a:graphicFrameLocks noChangeAspect="1"/>
          </p:cNvGraphicFramePr>
          <p:nvPr/>
        </p:nvGraphicFramePr>
        <p:xfrm>
          <a:off x="3417888" y="2730500"/>
          <a:ext cx="1333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" name="Equation" r:id="rId31" imgW="1333440" imgH="850680" progId="Equation.3">
                  <p:embed/>
                </p:oleObj>
              </mc:Choice>
              <mc:Fallback>
                <p:oleObj name="Equation" r:id="rId31" imgW="133344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888" y="2730500"/>
                        <a:ext cx="1333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1" name="Object 15"/>
          <p:cNvGraphicFramePr>
            <a:graphicFrameLocks noChangeAspect="1"/>
          </p:cNvGraphicFramePr>
          <p:nvPr/>
        </p:nvGraphicFramePr>
        <p:xfrm>
          <a:off x="4789488" y="2932113"/>
          <a:ext cx="64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" name="Equation" r:id="rId33" imgW="647640" imgH="444240" progId="Equation.3">
                  <p:embed/>
                </p:oleObj>
              </mc:Choice>
              <mc:Fallback>
                <p:oleObj name="Equation" r:id="rId33" imgW="6476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88" y="2932113"/>
                        <a:ext cx="647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2" name="Object 16"/>
          <p:cNvGraphicFramePr>
            <a:graphicFrameLocks noChangeAspect="1"/>
          </p:cNvGraphicFramePr>
          <p:nvPr/>
        </p:nvGraphicFramePr>
        <p:xfrm>
          <a:off x="5475288" y="2730500"/>
          <a:ext cx="199231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" name="Equation" r:id="rId35" imgW="1993680" imgH="850680" progId="Equation.3">
                  <p:embed/>
                </p:oleObj>
              </mc:Choice>
              <mc:Fallback>
                <p:oleObj name="Equation" r:id="rId35" imgW="19936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5288" y="2730500"/>
                        <a:ext cx="199231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16" name="Text Box 20"/>
          <p:cNvSpPr txBox="1">
            <a:spLocks noChangeArrowheads="1"/>
          </p:cNvSpPr>
          <p:nvPr/>
        </p:nvSpPr>
        <p:spPr bwMode="auto">
          <a:xfrm>
            <a:off x="1905001" y="2887663"/>
            <a:ext cx="500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zh-CN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55317" name="AutoShape 21"/>
          <p:cNvSpPr>
            <a:spLocks noChangeArrowheads="1"/>
          </p:cNvSpPr>
          <p:nvPr/>
        </p:nvSpPr>
        <p:spPr bwMode="auto">
          <a:xfrm>
            <a:off x="5942013" y="3938588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106513" name="Object 17"/>
          <p:cNvGraphicFramePr>
            <a:graphicFrameLocks noChangeAspect="1"/>
          </p:cNvGraphicFramePr>
          <p:nvPr/>
        </p:nvGraphicFramePr>
        <p:xfrm>
          <a:off x="7848600" y="3517900"/>
          <a:ext cx="1866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" name="Equation" r:id="rId37" imgW="1866600" imgH="444240" progId="Equation.3">
                  <p:embed/>
                </p:oleObj>
              </mc:Choice>
              <mc:Fallback>
                <p:oleObj name="Equation" r:id="rId37" imgW="1866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3517900"/>
                        <a:ext cx="1866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4" name="Object 18"/>
          <p:cNvGraphicFramePr>
            <a:graphicFrameLocks noChangeAspect="1"/>
          </p:cNvGraphicFramePr>
          <p:nvPr/>
        </p:nvGraphicFramePr>
        <p:xfrm>
          <a:off x="8001000" y="4052888"/>
          <a:ext cx="1409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4" name="Equation" r:id="rId39" imgW="1409400" imgH="444240" progId="Equation.3">
                  <p:embed/>
                </p:oleObj>
              </mc:Choice>
              <mc:Fallback>
                <p:oleObj name="Equation" r:id="rId39" imgW="1409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4052888"/>
                        <a:ext cx="1409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5" name="Object 19"/>
          <p:cNvGraphicFramePr>
            <a:graphicFrameLocks noChangeAspect="1"/>
          </p:cNvGraphicFramePr>
          <p:nvPr/>
        </p:nvGraphicFramePr>
        <p:xfrm>
          <a:off x="7086600" y="5308600"/>
          <a:ext cx="4064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5" name="Equation" r:id="rId41" imgW="406080" imgH="927000" progId="Equation.3">
                  <p:embed/>
                </p:oleObj>
              </mc:Choice>
              <mc:Fallback>
                <p:oleObj name="Equation" r:id="rId41" imgW="4060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5308600"/>
                        <a:ext cx="4064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6" name="Object 20"/>
          <p:cNvGraphicFramePr>
            <a:graphicFrameLocks noChangeAspect="1"/>
          </p:cNvGraphicFramePr>
          <p:nvPr/>
        </p:nvGraphicFramePr>
        <p:xfrm>
          <a:off x="7620001" y="5308600"/>
          <a:ext cx="23733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" name="Equation" r:id="rId43" imgW="2374560" imgH="927000" progId="Equation.3">
                  <p:embed/>
                </p:oleObj>
              </mc:Choice>
              <mc:Fallback>
                <p:oleObj name="Equation" r:id="rId43" imgW="23745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1" y="5308600"/>
                        <a:ext cx="23733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7" name="Object 21"/>
          <p:cNvGraphicFramePr>
            <a:graphicFrameLocks noChangeAspect="1"/>
          </p:cNvGraphicFramePr>
          <p:nvPr/>
        </p:nvGraphicFramePr>
        <p:xfrm>
          <a:off x="2438400" y="4756150"/>
          <a:ext cx="495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" name="Equation" r:id="rId45" imgW="495000" imgH="317160" progId="Equation.3">
                  <p:embed/>
                </p:oleObj>
              </mc:Choice>
              <mc:Fallback>
                <p:oleObj name="Equation" r:id="rId45" imgW="4950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756150"/>
                        <a:ext cx="495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8" name="Object 22"/>
          <p:cNvGraphicFramePr>
            <a:graphicFrameLocks noChangeAspect="1"/>
          </p:cNvGraphicFramePr>
          <p:nvPr/>
        </p:nvGraphicFramePr>
        <p:xfrm>
          <a:off x="2946400" y="4737100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8" name="Equation" r:id="rId47" imgW="380880" imgH="444240" progId="Equation.3">
                  <p:embed/>
                </p:oleObj>
              </mc:Choice>
              <mc:Fallback>
                <p:oleObj name="Equation" r:id="rId47" imgW="380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4737100"/>
                        <a:ext cx="381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9" name="Object 23"/>
          <p:cNvGraphicFramePr>
            <a:graphicFrameLocks noChangeAspect="1"/>
          </p:cNvGraphicFramePr>
          <p:nvPr/>
        </p:nvGraphicFramePr>
        <p:xfrm>
          <a:off x="3327400" y="4508500"/>
          <a:ext cx="13462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9" name="Equation" r:id="rId49" imgW="1346040" imgH="927000" progId="Equation.3">
                  <p:embed/>
                </p:oleObj>
              </mc:Choice>
              <mc:Fallback>
                <p:oleObj name="Equation" r:id="rId49" imgW="134604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400" y="4508500"/>
                        <a:ext cx="13462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20" name="Object 24"/>
          <p:cNvGraphicFramePr>
            <a:graphicFrameLocks noChangeAspect="1"/>
          </p:cNvGraphicFramePr>
          <p:nvPr/>
        </p:nvGraphicFramePr>
        <p:xfrm>
          <a:off x="4737100" y="4722813"/>
          <a:ext cx="64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0" name="Equation" r:id="rId51" imgW="647640" imgH="444240" progId="Equation.3">
                  <p:embed/>
                </p:oleObj>
              </mc:Choice>
              <mc:Fallback>
                <p:oleObj name="Equation" r:id="rId51" imgW="6476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4722813"/>
                        <a:ext cx="647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21" name="Object 25"/>
          <p:cNvGraphicFramePr>
            <a:graphicFrameLocks noChangeAspect="1"/>
          </p:cNvGraphicFramePr>
          <p:nvPr/>
        </p:nvGraphicFramePr>
        <p:xfrm>
          <a:off x="5461000" y="4495800"/>
          <a:ext cx="19685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1" name="Equation" r:id="rId53" imgW="1968480" imgH="927000" progId="Equation.3">
                  <p:embed/>
                </p:oleObj>
              </mc:Choice>
              <mc:Fallback>
                <p:oleObj name="Equation" r:id="rId53" imgW="19684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0" y="4495800"/>
                        <a:ext cx="19685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31" name="Text Box 35"/>
          <p:cNvSpPr txBox="1">
            <a:spLocks noChangeArrowheads="1"/>
          </p:cNvSpPr>
          <p:nvPr/>
        </p:nvSpPr>
        <p:spPr bwMode="auto">
          <a:xfrm>
            <a:off x="1905001" y="4652963"/>
            <a:ext cx="500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zh-CN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55332" name="AutoShape 36"/>
          <p:cNvSpPr>
            <a:spLocks noChangeArrowheads="1"/>
          </p:cNvSpPr>
          <p:nvPr/>
        </p:nvSpPr>
        <p:spPr bwMode="auto">
          <a:xfrm>
            <a:off x="5942014" y="5651500"/>
            <a:ext cx="1030287" cy="171450"/>
          </a:xfrm>
          <a:prstGeom prst="rightArrow">
            <a:avLst>
              <a:gd name="adj1" fmla="val 50000"/>
              <a:gd name="adj2" fmla="val 15023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106522" name="Object 26"/>
          <p:cNvGraphicFramePr>
            <a:graphicFrameLocks noChangeAspect="1"/>
          </p:cNvGraphicFramePr>
          <p:nvPr/>
        </p:nvGraphicFramePr>
        <p:xfrm>
          <a:off x="8382000" y="5257800"/>
          <a:ext cx="1384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2" name="Equation" r:id="rId55" imgW="1384200" imgH="444240" progId="Equation.3">
                  <p:embed/>
                </p:oleObj>
              </mc:Choice>
              <mc:Fallback>
                <p:oleObj name="Equation" r:id="rId55" imgW="1384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5257800"/>
                        <a:ext cx="1384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23" name="Object 27"/>
          <p:cNvGraphicFramePr>
            <a:graphicFrameLocks noChangeAspect="1"/>
          </p:cNvGraphicFramePr>
          <p:nvPr/>
        </p:nvGraphicFramePr>
        <p:xfrm>
          <a:off x="8382000" y="5778500"/>
          <a:ext cx="1409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3" name="Equation" r:id="rId57" imgW="1409400" imgH="444240" progId="Equation.3">
                  <p:embed/>
                </p:oleObj>
              </mc:Choice>
              <mc:Fallback>
                <p:oleObj name="Equation" r:id="rId57" imgW="1409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5778500"/>
                        <a:ext cx="1409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920148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6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6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06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06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6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6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6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06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06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5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06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06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6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06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5" grpId="0" animBg="1"/>
      <p:bldP spid="55310" grpId="0" autoUpdateAnimBg="0"/>
      <p:bldP spid="55316" grpId="0" autoUpdateAnimBg="0"/>
      <p:bldP spid="55317" grpId="0" animBg="1"/>
      <p:bldP spid="55331" grpId="0" autoUpdateAnimBg="0"/>
      <p:bldP spid="5533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3505200" y="1066800"/>
          <a:ext cx="338613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Equation" r:id="rId3" imgW="3124080" imgH="406080" progId="Equation.3">
                  <p:embed/>
                </p:oleObj>
              </mc:Choice>
              <mc:Fallback>
                <p:oleObj name="Equation" r:id="rId3" imgW="31240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066800"/>
                        <a:ext cx="338613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9" name="Rectangle 3"/>
          <p:cNvSpPr>
            <a:spLocks noGrp="1" noChangeArrowheads="1"/>
          </p:cNvSpPr>
          <p:nvPr>
            <p:ph type="title"/>
          </p:nvPr>
        </p:nvSpPr>
        <p:spPr>
          <a:xfrm>
            <a:off x="2133600" y="457200"/>
            <a:ext cx="8001000" cy="533400"/>
          </a:xfrm>
        </p:spPr>
        <p:txBody>
          <a:bodyPr/>
          <a:lstStyle/>
          <a:p>
            <a:pPr algn="l" eaLnBrk="1" hangingPunct="1"/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解法</a:t>
            </a:r>
            <a:r>
              <a:rPr lang="en-US" altLang="zh-CN" sz="2800">
                <a:ea typeface="楷体_GB2312" pitchFamily="49" charset="-122"/>
              </a:rPr>
              <a:t>2. </a:t>
            </a: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利用全微分形式不变性同时求出各偏导数</a:t>
            </a: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5715000" y="3771900"/>
          <a:ext cx="596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Equation" r:id="rId5" imgW="596880" imgH="927000" progId="Equation.3">
                  <p:embed/>
                </p:oleObj>
              </mc:Choice>
              <mc:Fallback>
                <p:oleObj name="Equation" r:id="rId5" imgW="5968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771900"/>
                        <a:ext cx="5969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2241550" y="1724025"/>
          <a:ext cx="8001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Equation" r:id="rId7" imgW="736560" imgH="330120" progId="Equation.3">
                  <p:embed/>
                </p:oleObj>
              </mc:Choice>
              <mc:Fallback>
                <p:oleObj name="Equation" r:id="rId7" imgW="73656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1724025"/>
                        <a:ext cx="8001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3006726" y="1647826"/>
          <a:ext cx="5000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公式" r:id="rId9" imgW="190440" imgH="215640" progId="Equation.3">
                  <p:embed/>
                </p:oleObj>
              </mc:Choice>
              <mc:Fallback>
                <p:oleObj name="公式" r:id="rId9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6" y="1647826"/>
                        <a:ext cx="5000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3429000" y="1700213"/>
          <a:ext cx="24384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4" name="Equation" r:id="rId11" imgW="2247840" imgH="431640" progId="Equation.3">
                  <p:embed/>
                </p:oleObj>
              </mc:Choice>
              <mc:Fallback>
                <p:oleObj name="Equation" r:id="rId11" imgW="2247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700213"/>
                        <a:ext cx="24384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5907088" y="1689100"/>
          <a:ext cx="7032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5" name="Equation" r:id="rId13" imgW="647640" imgH="444240" progId="Equation.3">
                  <p:embed/>
                </p:oleObj>
              </mc:Choice>
              <mc:Fallback>
                <p:oleObj name="Equation" r:id="rId13" imgW="6476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7088" y="1689100"/>
                        <a:ext cx="70326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9" name="Object 9"/>
          <p:cNvGraphicFramePr>
            <a:graphicFrameLocks noChangeAspect="1"/>
          </p:cNvGraphicFramePr>
          <p:nvPr/>
        </p:nvGraphicFramePr>
        <p:xfrm>
          <a:off x="6553200" y="1687513"/>
          <a:ext cx="376078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6" name="Equation" r:id="rId15" imgW="3466800" imgH="431640" progId="Equation.3">
                  <p:embed/>
                </p:oleObj>
              </mc:Choice>
              <mc:Fallback>
                <p:oleObj name="Equation" r:id="rId15" imgW="34668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687513"/>
                        <a:ext cx="376078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8" name="Object 18"/>
          <p:cNvGraphicFramePr>
            <a:graphicFrameLocks noChangeAspect="1"/>
          </p:cNvGraphicFramePr>
          <p:nvPr/>
        </p:nvGraphicFramePr>
        <p:xfrm>
          <a:off x="1966914" y="2300288"/>
          <a:ext cx="13096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Equation" r:id="rId17" imgW="1307880" imgH="444240" progId="Equation.3">
                  <p:embed/>
                </p:oleObj>
              </mc:Choice>
              <mc:Fallback>
                <p:oleObj name="Equation" r:id="rId17" imgW="1307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6914" y="2300288"/>
                        <a:ext cx="130968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9" name="Object 19"/>
          <p:cNvGraphicFramePr>
            <a:graphicFrameLocks noChangeAspect="1"/>
          </p:cNvGraphicFramePr>
          <p:nvPr/>
        </p:nvGraphicFramePr>
        <p:xfrm>
          <a:off x="2794001" y="2679700"/>
          <a:ext cx="62341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" name="Equation" r:id="rId19" imgW="6235560" imgH="927000" progId="Equation.3">
                  <p:embed/>
                </p:oleObj>
              </mc:Choice>
              <mc:Fallback>
                <p:oleObj name="Equation" r:id="rId19" imgW="62355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1" y="2679700"/>
                        <a:ext cx="62341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0" name="Object 20"/>
          <p:cNvGraphicFramePr>
            <a:graphicFrameLocks noChangeAspect="1"/>
          </p:cNvGraphicFramePr>
          <p:nvPr/>
        </p:nvGraphicFramePr>
        <p:xfrm>
          <a:off x="5227638" y="3213100"/>
          <a:ext cx="1409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" name="Equation" r:id="rId21" imgW="1409400" imgH="444240" progId="Equation.3">
                  <p:embed/>
                </p:oleObj>
              </mc:Choice>
              <mc:Fallback>
                <p:oleObj name="Equation" r:id="rId21" imgW="1409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638" y="3213100"/>
                        <a:ext cx="1409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2" name="Object 22"/>
          <p:cNvGraphicFramePr>
            <a:graphicFrameLocks noChangeAspect="1"/>
          </p:cNvGraphicFramePr>
          <p:nvPr/>
        </p:nvGraphicFramePr>
        <p:xfrm>
          <a:off x="6096001" y="2679700"/>
          <a:ext cx="28559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" name="Equation" r:id="rId23" imgW="2857320" imgH="444240" progId="Equation.3">
                  <p:embed/>
                </p:oleObj>
              </mc:Choice>
              <mc:Fallback>
                <p:oleObj name="Equation" r:id="rId23" imgW="2857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1" y="2679700"/>
                        <a:ext cx="28559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3" name="Object 23"/>
          <p:cNvGraphicFramePr>
            <a:graphicFrameLocks noChangeAspect="1"/>
          </p:cNvGraphicFramePr>
          <p:nvPr/>
        </p:nvGraphicFramePr>
        <p:xfrm>
          <a:off x="3644901" y="2641600"/>
          <a:ext cx="24114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" name="Equation" r:id="rId25" imgW="2412720" imgH="444240" progId="Equation.3">
                  <p:embed/>
                </p:oleObj>
              </mc:Choice>
              <mc:Fallback>
                <p:oleObj name="Equation" r:id="rId25" imgW="24127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1" y="2641600"/>
                        <a:ext cx="24114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56" name="Object 36"/>
          <p:cNvGraphicFramePr>
            <a:graphicFrameLocks noChangeAspect="1"/>
          </p:cNvGraphicFramePr>
          <p:nvPr/>
        </p:nvGraphicFramePr>
        <p:xfrm>
          <a:off x="6350000" y="3778250"/>
          <a:ext cx="5461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" name="Equation" r:id="rId27" imgW="545760" imgH="927000" progId="Equation.3">
                  <p:embed/>
                </p:oleObj>
              </mc:Choice>
              <mc:Fallback>
                <p:oleObj name="Equation" r:id="rId27" imgW="5457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3778250"/>
                        <a:ext cx="5461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21" name="Picture 41" descr="F:\My Documents\数学资源库\机动.jpg">
            <a:hlinkClick r:id="rId29" action="ppaction://hlinkpres?slideindex=1&amp;slidetitle=第六节"/>
          </p:cNvPr>
          <p:cNvPicPr>
            <a:picLocks noChangeAspect="1" noChangeArrowheads="1"/>
          </p:cNvPicPr>
          <p:nvPr/>
        </p:nvPicPr>
        <p:blipFill>
          <a:blip r:embed="rId30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376989"/>
            <a:ext cx="3556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2" name="Text Box 42"/>
          <p:cNvSpPr txBox="1">
            <a:spLocks noChangeArrowheads="1"/>
          </p:cNvSpPr>
          <p:nvPr/>
        </p:nvSpPr>
        <p:spPr bwMode="auto">
          <a:xfrm>
            <a:off x="7537450" y="6600826"/>
            <a:ext cx="692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000">
                <a:solidFill>
                  <a:srgbClr val="FFFFFF"/>
                </a:solidFill>
                <a:latin typeface="楷体_GB2312" pitchFamily="49" charset="-122"/>
              </a:rPr>
              <a:t>第六节  </a:t>
            </a:r>
          </a:p>
        </p:txBody>
      </p:sp>
      <p:sp>
        <p:nvSpPr>
          <p:cNvPr id="56368" name="Text Box 48"/>
          <p:cNvSpPr txBox="1">
            <a:spLocks noChangeArrowheads="1"/>
          </p:cNvSpPr>
          <p:nvPr/>
        </p:nvSpPr>
        <p:spPr bwMode="auto">
          <a:xfrm>
            <a:off x="1828801" y="3952876"/>
            <a:ext cx="3902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由</a:t>
            </a:r>
            <a:r>
              <a:rPr lang="en-US" altLang="zh-CN">
                <a:solidFill>
                  <a:srgbClr val="FFFFFF"/>
                </a:solidFill>
              </a:rPr>
              <a:t>d </a:t>
            </a:r>
            <a:r>
              <a:rPr lang="en-US" altLang="zh-CN" i="1">
                <a:solidFill>
                  <a:srgbClr val="FFFFFF"/>
                </a:solidFill>
              </a:rPr>
              <a:t>y</a:t>
            </a:r>
            <a:r>
              <a:rPr lang="en-US" altLang="zh-CN">
                <a:solidFill>
                  <a:srgbClr val="FFFFFF"/>
                </a:solidFill>
              </a:rPr>
              <a:t>, d </a:t>
            </a:r>
            <a:r>
              <a:rPr lang="en-US" altLang="zh-CN" i="1">
                <a:solidFill>
                  <a:srgbClr val="FFFFFF"/>
                </a:solidFill>
              </a:rPr>
              <a:t>z</a:t>
            </a:r>
            <a:r>
              <a:rPr lang="en-US" altLang="zh-CN">
                <a:solidFill>
                  <a:srgbClr val="FFFFFF"/>
                </a:solidFill>
              </a:rPr>
              <a:t> </a:t>
            </a:r>
            <a:r>
              <a:rPr lang="zh-CN" altLang="en-US">
                <a:solidFill>
                  <a:srgbClr val="FFFFFF"/>
                </a:solidFill>
              </a:rPr>
              <a:t>的系数即可得</a:t>
            </a:r>
          </a:p>
        </p:txBody>
      </p:sp>
    </p:spTree>
    <p:extLst>
      <p:ext uri="{BB962C8B-B14F-4D97-AF65-F5344CB8AC3E}">
        <p14:creationId xmlns:p14="http://schemas.microsoft.com/office/powerpoint/2010/main" val="25008852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6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68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2997200" y="990601"/>
          <a:ext cx="30226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4" name="Equation" r:id="rId3" imgW="2997000" imgH="419040" progId="Equation.3">
                  <p:embed/>
                </p:oleObj>
              </mc:Choice>
              <mc:Fallback>
                <p:oleObj name="Equation" r:id="rId3" imgW="2997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990601"/>
                        <a:ext cx="30226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1936750" y="1606550"/>
          <a:ext cx="1905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5" name="Equation" r:id="rId5" imgW="1904760" imgH="507960" progId="Equation.3">
                  <p:embed/>
                </p:oleObj>
              </mc:Choice>
              <mc:Fallback>
                <p:oleObj name="Equation" r:id="rId5" imgW="19047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1606550"/>
                        <a:ext cx="1905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8" name="Text Box 3"/>
          <p:cNvSpPr>
            <a:spLocks noGrp="1" noChangeArrowheads="1"/>
          </p:cNvSpPr>
          <p:nvPr>
            <p:ph type="title"/>
          </p:nvPr>
        </p:nvSpPr>
        <p:spPr>
          <a:xfrm>
            <a:off x="2133600" y="258763"/>
            <a:ext cx="1600200" cy="609600"/>
          </a:xfrm>
          <a:noFill/>
        </p:spPr>
        <p:txBody>
          <a:bodyPr/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3200" b="1">
                <a:ea typeface="楷体_GB2312" pitchFamily="49" charset="-122"/>
              </a:rPr>
              <a:t>备用题</a:t>
            </a:r>
            <a:endParaRPr lang="zh-CN" altLang="en-US" sz="3200" b="1">
              <a:solidFill>
                <a:schemeClr val="accent2"/>
              </a:solidFill>
              <a:ea typeface="楷体_GB2312" pitchFamily="49" charset="-122"/>
            </a:endParaRPr>
          </a:p>
        </p:txBody>
      </p:sp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6629400" y="1438276"/>
          <a:ext cx="105568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" name="Equation" r:id="rId7" imgW="1054080" imgH="927000" progId="Equation.3">
                  <p:embed/>
                </p:oleObj>
              </mc:Choice>
              <mc:Fallback>
                <p:oleObj name="Equation" r:id="rId7" imgW="10540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1438276"/>
                        <a:ext cx="1055688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5943600" y="914401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分别由下列两式确定 </a:t>
            </a:r>
            <a:r>
              <a:rPr lang="en-US" altLang="zh-CN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2476" name="Text Box 12"/>
          <p:cNvSpPr txBox="1">
            <a:spLocks noChangeArrowheads="1"/>
          </p:cNvSpPr>
          <p:nvPr/>
        </p:nvSpPr>
        <p:spPr bwMode="auto">
          <a:xfrm>
            <a:off x="1752600" y="914401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又函数</a:t>
            </a:r>
          </a:p>
        </p:txBody>
      </p:sp>
      <p:graphicFrame>
        <p:nvGraphicFramePr>
          <p:cNvPr id="62478" name="Object 14"/>
          <p:cNvGraphicFramePr>
            <a:graphicFrameLocks noChangeAspect="1"/>
          </p:cNvGraphicFramePr>
          <p:nvPr/>
        </p:nvGraphicFramePr>
        <p:xfrm>
          <a:off x="4572001" y="411164"/>
          <a:ext cx="21002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7" name="公式" r:id="rId9" imgW="838080" imgH="203040" progId="Equation.3">
                  <p:embed/>
                </p:oleObj>
              </mc:Choice>
              <mc:Fallback>
                <p:oleObj name="公式" r:id="rId9" imgW="838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1" y="411164"/>
                        <a:ext cx="210026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9" name="Text Box 15"/>
          <p:cNvSpPr txBox="1">
            <a:spLocks noChangeArrowheads="1"/>
          </p:cNvSpPr>
          <p:nvPr/>
        </p:nvSpPr>
        <p:spPr bwMode="auto">
          <a:xfrm>
            <a:off x="6629400" y="349251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有连续的一阶偏导数 </a:t>
            </a:r>
            <a:r>
              <a:rPr lang="en-US" altLang="zh-CN">
                <a:solidFill>
                  <a:srgbClr val="FFFFFF"/>
                </a:solidFill>
              </a:rPr>
              <a:t>,</a:t>
            </a:r>
          </a:p>
        </p:txBody>
      </p:sp>
      <p:sp>
        <p:nvSpPr>
          <p:cNvPr id="62480" name="Text Box 16"/>
          <p:cNvSpPr txBox="1">
            <a:spLocks noChangeArrowheads="1"/>
          </p:cNvSpPr>
          <p:nvPr/>
        </p:nvSpPr>
        <p:spPr bwMode="auto">
          <a:xfrm>
            <a:off x="3657600" y="349251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>
                <a:solidFill>
                  <a:srgbClr val="FFFF00"/>
                </a:solidFill>
                <a:ea typeface="仿宋_GB2312" pitchFamily="49" charset="-122"/>
              </a:rPr>
              <a:t>1. </a:t>
            </a:r>
            <a:r>
              <a:rPr lang="en-US" altLang="zh-CN" b="1">
                <a:solidFill>
                  <a:srgbClr val="00FFFF"/>
                </a:solidFill>
              </a:rPr>
              <a:t> </a:t>
            </a:r>
            <a:r>
              <a:rPr lang="zh-CN" altLang="en-US">
                <a:solidFill>
                  <a:srgbClr val="FFFFFF"/>
                </a:solidFill>
              </a:rPr>
              <a:t>设</a:t>
            </a:r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2133600" y="2362201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解</a:t>
            </a:r>
            <a:r>
              <a:rPr lang="en-US" altLang="zh-CN" b="1">
                <a:solidFill>
                  <a:srgbClr val="FFFF00"/>
                </a:solidFill>
              </a:rPr>
              <a:t>:  </a:t>
            </a:r>
            <a:r>
              <a:rPr lang="zh-CN" altLang="en-US">
                <a:solidFill>
                  <a:srgbClr val="FFFFFF"/>
                </a:solidFill>
              </a:rPr>
              <a:t>两个隐函数方程两边对 </a:t>
            </a:r>
            <a:r>
              <a:rPr lang="en-US" altLang="zh-CN" i="1">
                <a:solidFill>
                  <a:srgbClr val="FFFFFF"/>
                </a:solidFill>
              </a:rPr>
              <a:t>x</a:t>
            </a:r>
            <a:r>
              <a:rPr lang="en-US" altLang="zh-CN">
                <a:solidFill>
                  <a:srgbClr val="FFFFFF"/>
                </a:solidFill>
              </a:rPr>
              <a:t> </a:t>
            </a:r>
            <a:r>
              <a:rPr lang="zh-CN" altLang="en-US">
                <a:solidFill>
                  <a:srgbClr val="FFFFFF"/>
                </a:solidFill>
              </a:rPr>
              <a:t>求导</a:t>
            </a:r>
            <a:r>
              <a:rPr lang="en-US" altLang="zh-CN">
                <a:solidFill>
                  <a:srgbClr val="FFFFFF"/>
                </a:solidFill>
              </a:rPr>
              <a:t>, </a:t>
            </a:r>
            <a:r>
              <a:rPr lang="zh-CN" altLang="en-US">
                <a:solidFill>
                  <a:srgbClr val="FFFFFF"/>
                </a:solidFill>
              </a:rPr>
              <a:t>得</a:t>
            </a:r>
          </a:p>
        </p:txBody>
      </p:sp>
      <p:graphicFrame>
        <p:nvGraphicFramePr>
          <p:cNvPr id="62482" name="Object 18"/>
          <p:cNvGraphicFramePr>
            <a:graphicFrameLocks noChangeAspect="1"/>
          </p:cNvGraphicFramePr>
          <p:nvPr/>
        </p:nvGraphicFramePr>
        <p:xfrm>
          <a:off x="3505200" y="5365750"/>
          <a:ext cx="1143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8" name="Equation" r:id="rId11" imgW="1143000" imgH="901440" progId="Equation.3">
                  <p:embed/>
                </p:oleObj>
              </mc:Choice>
              <mc:Fallback>
                <p:oleObj name="Equation" r:id="rId11" imgW="114300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365750"/>
                        <a:ext cx="11430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3" name="Object 19"/>
          <p:cNvGraphicFramePr>
            <a:graphicFrameLocks noChangeAspect="1"/>
          </p:cNvGraphicFramePr>
          <p:nvPr/>
        </p:nvGraphicFramePr>
        <p:xfrm>
          <a:off x="9451976" y="2654300"/>
          <a:ext cx="22542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9" name="Equation" r:id="rId13" imgW="228600" imgH="241200" progId="Equation.3">
                  <p:embed/>
                </p:oleObj>
              </mc:Choice>
              <mc:Fallback>
                <p:oleObj name="Equation" r:id="rId13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51976" y="2654300"/>
                        <a:ext cx="22542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9067800" y="2941638"/>
            <a:ext cx="914400" cy="457200"/>
            <a:chOff x="4512" y="720"/>
            <a:chExt cx="576" cy="288"/>
          </a:xfrm>
        </p:grpSpPr>
        <p:sp>
          <p:nvSpPr>
            <p:cNvPr id="22565" name="Line 21"/>
            <p:cNvSpPr>
              <a:spLocks noChangeShapeType="1"/>
            </p:cNvSpPr>
            <p:nvPr/>
          </p:nvSpPr>
          <p:spPr bwMode="auto">
            <a:xfrm flipH="1">
              <a:off x="4512" y="720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2566" name="Line 22"/>
            <p:cNvSpPr>
              <a:spLocks noChangeShapeType="1"/>
            </p:cNvSpPr>
            <p:nvPr/>
          </p:nvSpPr>
          <p:spPr bwMode="auto">
            <a:xfrm>
              <a:off x="4800" y="72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2567" name="Line 23"/>
            <p:cNvSpPr>
              <a:spLocks noChangeShapeType="1"/>
            </p:cNvSpPr>
            <p:nvPr/>
          </p:nvSpPr>
          <p:spPr bwMode="auto">
            <a:xfrm>
              <a:off x="4800" y="720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graphicFrame>
        <p:nvGraphicFramePr>
          <p:cNvPr id="62488" name="Object 24"/>
          <p:cNvGraphicFramePr>
            <a:graphicFrameLocks noChangeAspect="1"/>
          </p:cNvGraphicFramePr>
          <p:nvPr/>
        </p:nvGraphicFramePr>
        <p:xfrm>
          <a:off x="8991600" y="3454400"/>
          <a:ext cx="1079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0" name="Equation" r:id="rId15" imgW="1066680" imgH="304560" progId="Equation.3">
                  <p:embed/>
                </p:oleObj>
              </mc:Choice>
              <mc:Fallback>
                <p:oleObj name="Equation" r:id="rId15" imgW="106668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1600" y="3454400"/>
                        <a:ext cx="1079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9372600" y="3754438"/>
            <a:ext cx="319088" cy="665162"/>
            <a:chOff x="4800" y="1645"/>
            <a:chExt cx="201" cy="419"/>
          </a:xfrm>
        </p:grpSpPr>
        <p:graphicFrame>
          <p:nvGraphicFramePr>
            <p:cNvPr id="22547" name="Object 26"/>
            <p:cNvGraphicFramePr>
              <a:graphicFrameLocks noChangeAspect="1"/>
            </p:cNvGraphicFramePr>
            <p:nvPr/>
          </p:nvGraphicFramePr>
          <p:xfrm>
            <a:off x="4800" y="1845"/>
            <a:ext cx="201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1" name="Equation" r:id="rId17" imgW="126720" imgH="139680" progId="Equation.3">
                    <p:embed/>
                  </p:oleObj>
                </mc:Choice>
                <mc:Fallback>
                  <p:oleObj name="Equation" r:id="rId17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1845"/>
                          <a:ext cx="201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4" name="Line 27"/>
            <p:cNvSpPr>
              <a:spLocks noChangeShapeType="1"/>
            </p:cNvSpPr>
            <p:nvPr/>
          </p:nvSpPr>
          <p:spPr bwMode="auto">
            <a:xfrm>
              <a:off x="4896" y="1645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9777414" y="3733800"/>
            <a:ext cx="319087" cy="685800"/>
            <a:chOff x="5055" y="1632"/>
            <a:chExt cx="201" cy="432"/>
          </a:xfrm>
        </p:grpSpPr>
        <p:graphicFrame>
          <p:nvGraphicFramePr>
            <p:cNvPr id="22546" name="Object 29"/>
            <p:cNvGraphicFramePr>
              <a:graphicFrameLocks noChangeAspect="1"/>
            </p:cNvGraphicFramePr>
            <p:nvPr/>
          </p:nvGraphicFramePr>
          <p:xfrm>
            <a:off x="5055" y="1845"/>
            <a:ext cx="201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2" name="Equation" r:id="rId19" imgW="126720" imgH="139680" progId="Equation.3">
                    <p:embed/>
                  </p:oleObj>
                </mc:Choice>
                <mc:Fallback>
                  <p:oleObj name="Equation" r:id="rId19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5" y="1845"/>
                          <a:ext cx="201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3" name="Line 30"/>
            <p:cNvSpPr>
              <a:spLocks noChangeShapeType="1"/>
            </p:cNvSpPr>
            <p:nvPr/>
          </p:nvSpPr>
          <p:spPr bwMode="auto">
            <a:xfrm>
              <a:off x="5136" y="163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sp>
        <p:nvSpPr>
          <p:cNvPr id="62495" name="Line 31"/>
          <p:cNvSpPr>
            <a:spLocks noChangeShapeType="1"/>
          </p:cNvSpPr>
          <p:nvPr/>
        </p:nvSpPr>
        <p:spPr bwMode="auto">
          <a:xfrm>
            <a:off x="1905000" y="2133600"/>
            <a:ext cx="17526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62496" name="Object 32"/>
          <p:cNvGraphicFramePr>
            <a:graphicFrameLocks noChangeAspect="1"/>
          </p:cNvGraphicFramePr>
          <p:nvPr/>
        </p:nvGraphicFramePr>
        <p:xfrm>
          <a:off x="3894138" y="2914650"/>
          <a:ext cx="40243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3" name="Equation" r:id="rId21" imgW="4025880" imgH="507960" progId="Equation.3">
                  <p:embed/>
                </p:oleObj>
              </mc:Choice>
              <mc:Fallback>
                <p:oleObj name="Equation" r:id="rId21" imgW="40258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138" y="2914650"/>
                        <a:ext cx="40243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7" name="Object 33"/>
          <p:cNvGraphicFramePr>
            <a:graphicFrameLocks noChangeAspect="1"/>
          </p:cNvGraphicFramePr>
          <p:nvPr/>
        </p:nvGraphicFramePr>
        <p:xfrm>
          <a:off x="3843338" y="3663950"/>
          <a:ext cx="673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4" name="Equation" r:id="rId23" imgW="672840" imgH="431640" progId="Equation.3">
                  <p:embed/>
                </p:oleObj>
              </mc:Choice>
              <mc:Fallback>
                <p:oleObj name="Equation" r:id="rId23" imgW="672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8" y="3663950"/>
                        <a:ext cx="673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8" name="Object 34"/>
          <p:cNvGraphicFramePr>
            <a:graphicFrameLocks noChangeAspect="1"/>
          </p:cNvGraphicFramePr>
          <p:nvPr/>
        </p:nvGraphicFramePr>
        <p:xfrm>
          <a:off x="4614863" y="3492500"/>
          <a:ext cx="1435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5" name="Equation" r:id="rId25" imgW="1434960" imgH="850680" progId="Equation.3">
                  <p:embed/>
                </p:oleObj>
              </mc:Choice>
              <mc:Fallback>
                <p:oleObj name="Equation" r:id="rId25" imgW="143496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863" y="3492500"/>
                        <a:ext cx="14351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9" name="Object 35"/>
          <p:cNvGraphicFramePr>
            <a:graphicFrameLocks noChangeAspect="1"/>
          </p:cNvGraphicFramePr>
          <p:nvPr/>
        </p:nvGraphicFramePr>
        <p:xfrm>
          <a:off x="6161088" y="3706813"/>
          <a:ext cx="1003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" name="Equation" r:id="rId27" imgW="1002960" imgH="419040" progId="Equation.3">
                  <p:embed/>
                </p:oleObj>
              </mc:Choice>
              <mc:Fallback>
                <p:oleObj name="Equation" r:id="rId27" imgW="1002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1088" y="3706813"/>
                        <a:ext cx="1003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00" name="AutoShape 36"/>
          <p:cNvSpPr>
            <a:spLocks/>
          </p:cNvSpPr>
          <p:nvPr/>
        </p:nvSpPr>
        <p:spPr bwMode="auto">
          <a:xfrm>
            <a:off x="3581400" y="31242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62502" name="Object 38"/>
          <p:cNvGraphicFramePr>
            <a:graphicFrameLocks noChangeAspect="1"/>
          </p:cNvGraphicFramePr>
          <p:nvPr/>
        </p:nvGraphicFramePr>
        <p:xfrm>
          <a:off x="3594100" y="4398963"/>
          <a:ext cx="1358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Equation" r:id="rId29" imgW="1358640" imgH="850680" progId="Equation.3">
                  <p:embed/>
                </p:oleObj>
              </mc:Choice>
              <mc:Fallback>
                <p:oleObj name="Equation" r:id="rId29" imgW="135864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4398963"/>
                        <a:ext cx="1358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03" name="Object 39"/>
          <p:cNvGraphicFramePr>
            <a:graphicFrameLocks noChangeAspect="1"/>
          </p:cNvGraphicFramePr>
          <p:nvPr/>
        </p:nvGraphicFramePr>
        <p:xfrm>
          <a:off x="5181600" y="4318000"/>
          <a:ext cx="25146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8" name="Equation" r:id="rId31" imgW="2514600" imgH="1015920" progId="Equation.3">
                  <p:embed/>
                </p:oleObj>
              </mc:Choice>
              <mc:Fallback>
                <p:oleObj name="Equation" r:id="rId31" imgW="2514600" imgH="1015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318000"/>
                        <a:ext cx="25146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05" name="Object 41"/>
          <p:cNvGraphicFramePr>
            <a:graphicFrameLocks noChangeAspect="1"/>
          </p:cNvGraphicFramePr>
          <p:nvPr/>
        </p:nvGraphicFramePr>
        <p:xfrm>
          <a:off x="3968751" y="1435100"/>
          <a:ext cx="25765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9" name="Equation" r:id="rId33" imgW="2577960" imgH="850680" progId="Equation.3">
                  <p:embed/>
                </p:oleObj>
              </mc:Choice>
              <mc:Fallback>
                <p:oleObj name="Equation" r:id="rId33" imgW="257796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1" y="1435100"/>
                        <a:ext cx="2576513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06" name="Line 42"/>
          <p:cNvSpPr>
            <a:spLocks noChangeShapeType="1"/>
          </p:cNvSpPr>
          <p:nvPr/>
        </p:nvSpPr>
        <p:spPr bwMode="auto">
          <a:xfrm>
            <a:off x="3962400" y="2286000"/>
            <a:ext cx="25146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2507" name="Rectangle 43"/>
          <p:cNvSpPr>
            <a:spLocks noChangeArrowheads="1"/>
          </p:cNvSpPr>
          <p:nvPr/>
        </p:nvSpPr>
        <p:spPr bwMode="auto">
          <a:xfrm>
            <a:off x="7696200" y="16002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FFFF"/>
                </a:solidFill>
              </a:rPr>
              <a:t>(2001</a:t>
            </a:r>
            <a:r>
              <a:rPr lang="zh-CN" altLang="en-US" sz="2400">
                <a:solidFill>
                  <a:srgbClr val="00FFFF"/>
                </a:solidFill>
              </a:rPr>
              <a:t>考研</a:t>
            </a:r>
            <a:r>
              <a:rPr lang="en-US" altLang="zh-CN" sz="2400">
                <a:solidFill>
                  <a:srgbClr val="00FFFF"/>
                </a:solidFill>
              </a:rPr>
              <a:t>)</a:t>
            </a:r>
          </a:p>
        </p:txBody>
      </p:sp>
      <p:sp>
        <p:nvSpPr>
          <p:cNvPr id="62515" name="Text Box 51"/>
          <p:cNvSpPr txBox="1">
            <a:spLocks noChangeArrowheads="1"/>
          </p:cNvSpPr>
          <p:nvPr/>
        </p:nvSpPr>
        <p:spPr bwMode="auto">
          <a:xfrm>
            <a:off x="2133600" y="4540251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解得</a:t>
            </a:r>
          </a:p>
        </p:txBody>
      </p:sp>
      <p:sp>
        <p:nvSpPr>
          <p:cNvPr id="62516" name="Text Box 52"/>
          <p:cNvSpPr txBox="1">
            <a:spLocks noChangeArrowheads="1"/>
          </p:cNvSpPr>
          <p:nvPr/>
        </p:nvSpPr>
        <p:spPr bwMode="auto">
          <a:xfrm>
            <a:off x="2133600" y="5530851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因此</a:t>
            </a:r>
          </a:p>
        </p:txBody>
      </p:sp>
      <p:graphicFrame>
        <p:nvGraphicFramePr>
          <p:cNvPr id="62517" name="Object 53"/>
          <p:cNvGraphicFramePr>
            <a:graphicFrameLocks noChangeAspect="1"/>
          </p:cNvGraphicFramePr>
          <p:nvPr/>
        </p:nvGraphicFramePr>
        <p:xfrm>
          <a:off x="4724400" y="5360988"/>
          <a:ext cx="876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0" name="Equation" r:id="rId35" imgW="876240" imgH="825480" progId="Equation.3">
                  <p:embed/>
                </p:oleObj>
              </mc:Choice>
              <mc:Fallback>
                <p:oleObj name="Equation" r:id="rId35" imgW="87624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360988"/>
                        <a:ext cx="876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18" name="Object 54"/>
          <p:cNvGraphicFramePr>
            <a:graphicFrameLocks noChangeAspect="1"/>
          </p:cNvGraphicFramePr>
          <p:nvPr/>
        </p:nvGraphicFramePr>
        <p:xfrm>
          <a:off x="5715000" y="5289550"/>
          <a:ext cx="2730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1" name="Equation" r:id="rId37" imgW="2730240" imgH="990360" progId="Equation.3">
                  <p:embed/>
                </p:oleObj>
              </mc:Choice>
              <mc:Fallback>
                <p:oleObj name="Equation" r:id="rId37" imgW="273024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289550"/>
                        <a:ext cx="27305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27578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2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2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5" grpId="0" autoUpdateAnimBg="0"/>
      <p:bldP spid="62476" grpId="0" autoUpdateAnimBg="0"/>
      <p:bldP spid="62479" grpId="0" autoUpdateAnimBg="0"/>
      <p:bldP spid="62480" grpId="0" autoUpdateAnimBg="0"/>
      <p:bldP spid="62481" grpId="0" autoUpdateAnimBg="0"/>
      <p:bldP spid="62495" grpId="0" animBg="1"/>
      <p:bldP spid="62500" grpId="0" animBg="1"/>
      <p:bldP spid="62506" grpId="0" animBg="1"/>
      <p:bldP spid="62507" grpId="0" build="p" autoUpdateAnimBg="0" advAuto="0"/>
      <p:bldP spid="62515" grpId="0" build="p" autoUpdateAnimBg="0"/>
      <p:bldP spid="62516" grpId="0" build="p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2489200" y="2498725"/>
          <a:ext cx="584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Equation" r:id="rId3" imgW="583920" imgH="330120" progId="Equation.3">
                  <p:embed/>
                </p:oleObj>
              </mc:Choice>
              <mc:Fallback>
                <p:oleObj name="Equation" r:id="rId3" imgW="58392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2498725"/>
                        <a:ext cx="5842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1" name="Object 3"/>
          <p:cNvGraphicFramePr>
            <a:graphicFrameLocks noChangeAspect="1"/>
          </p:cNvGraphicFramePr>
          <p:nvPr/>
        </p:nvGraphicFramePr>
        <p:xfrm>
          <a:off x="2479675" y="3084513"/>
          <a:ext cx="71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9" name="Equation" r:id="rId5" imgW="711000" imgH="444240" progId="Equation.3">
                  <p:embed/>
                </p:oleObj>
              </mc:Choice>
              <mc:Fallback>
                <p:oleObj name="Equation" r:id="rId5" imgW="711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3084513"/>
                        <a:ext cx="711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2" name="Object 4"/>
          <p:cNvGraphicFramePr>
            <a:graphicFrameLocks noChangeAspect="1"/>
          </p:cNvGraphicFramePr>
          <p:nvPr/>
        </p:nvGraphicFramePr>
        <p:xfrm>
          <a:off x="3201988" y="3079750"/>
          <a:ext cx="9271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0" name="Equation" r:id="rId7" imgW="927000" imgH="495000" progId="Equation.3">
                  <p:embed/>
                </p:oleObj>
              </mc:Choice>
              <mc:Fallback>
                <p:oleObj name="Equation" r:id="rId7" imgW="9270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1988" y="3079750"/>
                        <a:ext cx="9271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5"/>
          <p:cNvGraphicFramePr>
            <a:graphicFrameLocks noChangeAspect="1"/>
          </p:cNvGraphicFramePr>
          <p:nvPr/>
        </p:nvGraphicFramePr>
        <p:xfrm>
          <a:off x="4089400" y="3079750"/>
          <a:ext cx="1701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1" name="Equation" r:id="rId9" imgW="1701720" imgH="444240" progId="Equation.3">
                  <p:embed/>
                </p:oleObj>
              </mc:Choice>
              <mc:Fallback>
                <p:oleObj name="Equation" r:id="rId9" imgW="17017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400" y="3079750"/>
                        <a:ext cx="1701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AutoShape 6"/>
          <p:cNvSpPr>
            <a:spLocks/>
          </p:cNvSpPr>
          <p:nvPr/>
        </p:nvSpPr>
        <p:spPr bwMode="auto">
          <a:xfrm>
            <a:off x="2286000" y="2524125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63495" name="Object 7"/>
          <p:cNvGraphicFramePr>
            <a:graphicFrameLocks noChangeAspect="1"/>
          </p:cNvGraphicFramePr>
          <p:nvPr/>
        </p:nvGraphicFramePr>
        <p:xfrm>
          <a:off x="3394075" y="2486025"/>
          <a:ext cx="1155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2" name="Equation" r:id="rId11" imgW="1155600" imgH="419040" progId="Equation.3">
                  <p:embed/>
                </p:oleObj>
              </mc:Choice>
              <mc:Fallback>
                <p:oleObj name="Equation" r:id="rId11" imgW="1155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075" y="2486025"/>
                        <a:ext cx="1155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8"/>
          <p:cNvGraphicFramePr>
            <a:graphicFrameLocks noChangeAspect="1"/>
          </p:cNvGraphicFramePr>
          <p:nvPr/>
        </p:nvGraphicFramePr>
        <p:xfrm>
          <a:off x="4572000" y="2476500"/>
          <a:ext cx="1041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3" name="Equation" r:id="rId13" imgW="1041120" imgH="419040" progId="Equation.3">
                  <p:embed/>
                </p:oleObj>
              </mc:Choice>
              <mc:Fallback>
                <p:oleObj name="Equation" r:id="rId13" imgW="10411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476500"/>
                        <a:ext cx="10414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3" name="Rectangle 9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990600" cy="6858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ea typeface="楷体_GB2312" pitchFamily="49" charset="-122"/>
              </a:rPr>
              <a:t>2.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设</a:t>
            </a:r>
          </a:p>
        </p:txBody>
      </p:sp>
      <p:graphicFrame>
        <p:nvGraphicFramePr>
          <p:cNvPr id="63499" name="Object 11"/>
          <p:cNvGraphicFramePr>
            <a:graphicFrameLocks noChangeAspect="1"/>
          </p:cNvGraphicFramePr>
          <p:nvPr/>
        </p:nvGraphicFramePr>
        <p:xfrm>
          <a:off x="2971801" y="508000"/>
          <a:ext cx="26654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4" name="Equation" r:id="rId15" imgW="2666880" imgH="406080" progId="Equation.3">
                  <p:embed/>
                </p:oleObj>
              </mc:Choice>
              <mc:Fallback>
                <p:oleObj name="Equation" r:id="rId15" imgW="26668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1" y="508000"/>
                        <a:ext cx="26654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0" name="Text Box 12"/>
          <p:cNvSpPr txBox="1">
            <a:spLocks noChangeArrowheads="1"/>
          </p:cNvSpPr>
          <p:nvPr/>
        </p:nvSpPr>
        <p:spPr bwMode="auto">
          <a:xfrm>
            <a:off x="5562600" y="395288"/>
            <a:ext cx="175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是由方程</a:t>
            </a:r>
          </a:p>
        </p:txBody>
      </p:sp>
      <p:graphicFrame>
        <p:nvGraphicFramePr>
          <p:cNvPr id="63501" name="Object 13"/>
          <p:cNvGraphicFramePr>
            <a:graphicFrameLocks noChangeAspect="1"/>
          </p:cNvGraphicFramePr>
          <p:nvPr/>
        </p:nvGraphicFramePr>
        <p:xfrm>
          <a:off x="7162801" y="508000"/>
          <a:ext cx="2043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5" name="Equation" r:id="rId17" imgW="2044440" imgH="406080" progId="Equation.3">
                  <p:embed/>
                </p:oleObj>
              </mc:Choice>
              <mc:Fallback>
                <p:oleObj name="Equation" r:id="rId17" imgW="20444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1" y="508000"/>
                        <a:ext cx="2043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2" name="Text Box 14"/>
          <p:cNvSpPr txBox="1">
            <a:spLocks noChangeArrowheads="1"/>
          </p:cNvSpPr>
          <p:nvPr/>
        </p:nvSpPr>
        <p:spPr bwMode="auto">
          <a:xfrm>
            <a:off x="9144000" y="395288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和</a:t>
            </a:r>
          </a:p>
        </p:txBody>
      </p:sp>
      <p:graphicFrame>
        <p:nvGraphicFramePr>
          <p:cNvPr id="63503" name="Object 15"/>
          <p:cNvGraphicFramePr>
            <a:graphicFrameLocks noChangeAspect="1"/>
          </p:cNvGraphicFramePr>
          <p:nvPr/>
        </p:nvGraphicFramePr>
        <p:xfrm>
          <a:off x="1905001" y="1143000"/>
          <a:ext cx="19542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6" name="Equation" r:id="rId19" imgW="1955520" imgH="406080" progId="Equation.3">
                  <p:embed/>
                </p:oleObj>
              </mc:Choice>
              <mc:Fallback>
                <p:oleObj name="Equation" r:id="rId19" imgW="19555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1143000"/>
                        <a:ext cx="19542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4" name="Text Box 16"/>
          <p:cNvSpPr txBox="1">
            <a:spLocks noChangeArrowheads="1"/>
          </p:cNvSpPr>
          <p:nvPr/>
        </p:nvSpPr>
        <p:spPr bwMode="auto">
          <a:xfrm>
            <a:off x="3810000" y="1066801"/>
            <a:ext cx="297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所确定的函数 </a:t>
            </a:r>
            <a:r>
              <a:rPr lang="en-US" altLang="zh-CN">
                <a:solidFill>
                  <a:srgbClr val="FFFFFF"/>
                </a:solidFill>
              </a:rPr>
              <a:t>, </a:t>
            </a:r>
            <a:r>
              <a:rPr lang="zh-CN" altLang="en-US">
                <a:solidFill>
                  <a:srgbClr val="FFFFFF"/>
                </a:solidFill>
              </a:rPr>
              <a:t>求</a:t>
            </a:r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6683375" y="973139"/>
          <a:ext cx="611188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7" name="Equation" r:id="rId21" imgW="507960" imgH="634680" progId="Equation.3">
                  <p:embed/>
                </p:oleObj>
              </mc:Choice>
              <mc:Fallback>
                <p:oleObj name="Equation" r:id="rId21" imgW="5079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75" y="973139"/>
                        <a:ext cx="611188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6" name="Text Box 18"/>
          <p:cNvSpPr txBox="1">
            <a:spLocks noChangeArrowheads="1"/>
          </p:cNvSpPr>
          <p:nvPr/>
        </p:nvSpPr>
        <p:spPr bwMode="auto">
          <a:xfrm>
            <a:off x="2133600" y="1828801"/>
            <a:ext cx="624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</a:rPr>
              <a:t>解法</a:t>
            </a:r>
            <a:r>
              <a:rPr lang="en-US" altLang="zh-CN" b="1">
                <a:solidFill>
                  <a:srgbClr val="FFFF00"/>
                </a:solidFill>
              </a:rPr>
              <a:t>1  </a:t>
            </a:r>
            <a:r>
              <a:rPr lang="en-US" altLang="zh-CN">
                <a:solidFill>
                  <a:srgbClr val="FFFFFF"/>
                </a:solidFill>
              </a:rPr>
              <a:t> </a:t>
            </a:r>
            <a:r>
              <a:rPr lang="zh-CN" altLang="en-US">
                <a:solidFill>
                  <a:srgbClr val="FFFFFF"/>
                </a:solidFill>
              </a:rPr>
              <a:t>分别在各方程两端对 </a:t>
            </a:r>
            <a:r>
              <a:rPr lang="en-US" altLang="zh-CN" i="1">
                <a:solidFill>
                  <a:srgbClr val="FFFFFF"/>
                </a:solidFill>
              </a:rPr>
              <a:t>x</a:t>
            </a:r>
            <a:r>
              <a:rPr lang="en-US" altLang="zh-CN">
                <a:solidFill>
                  <a:srgbClr val="FFFFFF"/>
                </a:solidFill>
              </a:rPr>
              <a:t> </a:t>
            </a:r>
            <a:r>
              <a:rPr lang="zh-CN" altLang="en-US">
                <a:solidFill>
                  <a:srgbClr val="FFFFFF"/>
                </a:solidFill>
              </a:rPr>
              <a:t>求导</a:t>
            </a:r>
            <a:r>
              <a:rPr lang="en-US" altLang="zh-CN">
                <a:solidFill>
                  <a:srgbClr val="FFFFFF"/>
                </a:solidFill>
              </a:rPr>
              <a:t>, </a:t>
            </a:r>
            <a:r>
              <a:rPr lang="zh-CN" altLang="en-US">
                <a:solidFill>
                  <a:srgbClr val="FFFFFF"/>
                </a:solidFill>
              </a:rPr>
              <a:t>得</a:t>
            </a:r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>
            <a:off x="7162800" y="914400"/>
            <a:ext cx="2133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3059113" y="2501900"/>
          <a:ext cx="292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8" name="Equation" r:id="rId23" imgW="291960" imgH="406080" progId="Equation.3">
                  <p:embed/>
                </p:oleObj>
              </mc:Choice>
              <mc:Fallback>
                <p:oleObj name="Equation" r:id="rId23" imgW="2919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501900"/>
                        <a:ext cx="292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>
            <a:off x="7162800" y="914400"/>
            <a:ext cx="2133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3510" name="Line 22"/>
          <p:cNvSpPr>
            <a:spLocks noChangeShapeType="1"/>
          </p:cNvSpPr>
          <p:nvPr/>
        </p:nvSpPr>
        <p:spPr bwMode="auto">
          <a:xfrm>
            <a:off x="1828800" y="1524000"/>
            <a:ext cx="2133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3511" name="AutoShape 23"/>
          <p:cNvSpPr>
            <a:spLocks noChangeArrowheads="1"/>
          </p:cNvSpPr>
          <p:nvPr/>
        </p:nvSpPr>
        <p:spPr bwMode="auto">
          <a:xfrm>
            <a:off x="5867401" y="2905125"/>
            <a:ext cx="849313" cy="152400"/>
          </a:xfrm>
          <a:prstGeom prst="rightArrow">
            <a:avLst>
              <a:gd name="adj1" fmla="val 50000"/>
              <a:gd name="adj2" fmla="val 13932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63512" name="Object 24"/>
          <p:cNvGraphicFramePr>
            <a:graphicFrameLocks noChangeAspect="1"/>
          </p:cNvGraphicFramePr>
          <p:nvPr/>
        </p:nvGraphicFramePr>
        <p:xfrm>
          <a:off x="6999288" y="2476500"/>
          <a:ext cx="34401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9" name="Equation" r:id="rId25" imgW="3441600" imgH="419040" progId="Equation.3">
                  <p:embed/>
                </p:oleObj>
              </mc:Choice>
              <mc:Fallback>
                <p:oleObj name="Equation" r:id="rId25" imgW="3441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9288" y="2476500"/>
                        <a:ext cx="34401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3" name="AutoShape 25"/>
          <p:cNvSpPr>
            <a:spLocks/>
          </p:cNvSpPr>
          <p:nvPr/>
        </p:nvSpPr>
        <p:spPr bwMode="auto">
          <a:xfrm>
            <a:off x="6781800" y="25146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63514" name="Object 26"/>
          <p:cNvGraphicFramePr>
            <a:graphicFrameLocks noChangeAspect="1"/>
          </p:cNvGraphicFramePr>
          <p:nvPr/>
        </p:nvGraphicFramePr>
        <p:xfrm>
          <a:off x="7091363" y="3124200"/>
          <a:ext cx="304641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0" name="Equation" r:id="rId27" imgW="3047760" imgH="495000" progId="Equation.3">
                  <p:embed/>
                </p:oleObj>
              </mc:Choice>
              <mc:Fallback>
                <p:oleObj name="Equation" r:id="rId27" imgW="304776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1363" y="3124200"/>
                        <a:ext cx="304641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5" name="Object 27"/>
          <p:cNvGraphicFramePr>
            <a:graphicFrameLocks noChangeAspect="1"/>
          </p:cNvGraphicFramePr>
          <p:nvPr/>
        </p:nvGraphicFramePr>
        <p:xfrm>
          <a:off x="6700838" y="5715000"/>
          <a:ext cx="270351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1" name="Equation" r:id="rId29" imgW="2705040" imgH="495000" progId="Equation.3">
                  <p:embed/>
                </p:oleObj>
              </mc:Choice>
              <mc:Fallback>
                <p:oleObj name="Equation" r:id="rId29" imgW="270504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0838" y="5715000"/>
                        <a:ext cx="270351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6" name="Object 28"/>
          <p:cNvGraphicFramePr>
            <a:graphicFrameLocks noChangeAspect="1"/>
          </p:cNvGraphicFramePr>
          <p:nvPr/>
        </p:nvGraphicFramePr>
        <p:xfrm>
          <a:off x="6248401" y="4508500"/>
          <a:ext cx="360521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2" name="Equation" r:id="rId31" imgW="3606480" imgH="1054080" progId="Equation.3">
                  <p:embed/>
                </p:oleObj>
              </mc:Choice>
              <mc:Fallback>
                <p:oleObj name="Equation" r:id="rId31" imgW="360648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1" y="4508500"/>
                        <a:ext cx="3605213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7" name="Object 29"/>
          <p:cNvGraphicFramePr>
            <a:graphicFrameLocks noChangeAspect="1"/>
          </p:cNvGraphicFramePr>
          <p:nvPr/>
        </p:nvGraphicFramePr>
        <p:xfrm>
          <a:off x="1843088" y="4559300"/>
          <a:ext cx="1536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3" name="Equation" r:id="rId33" imgW="1536480" imgH="927000" progId="Equation.3">
                  <p:embed/>
                </p:oleObj>
              </mc:Choice>
              <mc:Fallback>
                <p:oleObj name="Equation" r:id="rId33" imgW="15364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4559300"/>
                        <a:ext cx="15367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8" name="Object 30"/>
          <p:cNvGraphicFramePr>
            <a:graphicFrameLocks noChangeAspect="1"/>
          </p:cNvGraphicFramePr>
          <p:nvPr/>
        </p:nvGraphicFramePr>
        <p:xfrm>
          <a:off x="3200401" y="4572000"/>
          <a:ext cx="29448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4" name="Equation" r:id="rId35" imgW="2946240" imgH="1523880" progId="Equation.3">
                  <p:embed/>
                </p:oleObj>
              </mc:Choice>
              <mc:Fallback>
                <p:oleObj name="Equation" r:id="rId35" imgW="2946240" imgH="1523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1" y="4572000"/>
                        <a:ext cx="2944813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9" name="Object 31"/>
          <p:cNvGraphicFramePr>
            <a:graphicFrameLocks noChangeAspect="1"/>
          </p:cNvGraphicFramePr>
          <p:nvPr/>
        </p:nvGraphicFramePr>
        <p:xfrm>
          <a:off x="3594101" y="3911600"/>
          <a:ext cx="24114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5" name="Equation" r:id="rId37" imgW="2412720" imgH="1066680" progId="Equation.3">
                  <p:embed/>
                </p:oleObj>
              </mc:Choice>
              <mc:Fallback>
                <p:oleObj name="Equation" r:id="rId37" imgW="2412720" imgH="1066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1" y="3911600"/>
                        <a:ext cx="24114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24" name="Rectangle 36"/>
          <p:cNvSpPr>
            <a:spLocks noChangeArrowheads="1"/>
          </p:cNvSpPr>
          <p:nvPr/>
        </p:nvSpPr>
        <p:spPr bwMode="auto">
          <a:xfrm>
            <a:off x="7315200" y="1143000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FFFF"/>
                </a:solidFill>
              </a:rPr>
              <a:t>(1999</a:t>
            </a:r>
            <a:r>
              <a:rPr lang="zh-CN" altLang="en-US" sz="2400">
                <a:solidFill>
                  <a:srgbClr val="00FFFF"/>
                </a:solidFill>
              </a:rPr>
              <a:t>考研</a:t>
            </a:r>
            <a:r>
              <a:rPr lang="en-US" altLang="zh-CN" sz="2400">
                <a:solidFill>
                  <a:srgbClr val="00FFFF"/>
                </a:solidFill>
              </a:rPr>
              <a:t>)</a:t>
            </a:r>
          </a:p>
        </p:txBody>
      </p:sp>
      <p:sp>
        <p:nvSpPr>
          <p:cNvPr id="63532" name="Line 44"/>
          <p:cNvSpPr>
            <a:spLocks noChangeShapeType="1"/>
          </p:cNvSpPr>
          <p:nvPr/>
        </p:nvSpPr>
        <p:spPr bwMode="auto">
          <a:xfrm>
            <a:off x="8534400" y="2819400"/>
            <a:ext cx="3048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3533" name="Line 45"/>
          <p:cNvSpPr>
            <a:spLocks noChangeShapeType="1"/>
          </p:cNvSpPr>
          <p:nvPr/>
        </p:nvSpPr>
        <p:spPr bwMode="auto">
          <a:xfrm>
            <a:off x="8839200" y="3505200"/>
            <a:ext cx="3048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10308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3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3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 animBg="1"/>
      <p:bldP spid="63500" grpId="0" autoUpdateAnimBg="0"/>
      <p:bldP spid="63502" grpId="0" autoUpdateAnimBg="0"/>
      <p:bldP spid="63504" grpId="0" autoUpdateAnimBg="0"/>
      <p:bldP spid="63506" grpId="0" autoUpdateAnimBg="0"/>
      <p:bldP spid="63507" grpId="0" animBg="1"/>
      <p:bldP spid="63509" grpId="0" animBg="1"/>
      <p:bldP spid="63510" grpId="0" animBg="1"/>
      <p:bldP spid="63511" grpId="0" animBg="1"/>
      <p:bldP spid="63513" grpId="0" animBg="1"/>
      <p:bldP spid="63524" grpId="0" build="p" autoUpdateAnimBg="0" advAuto="0"/>
      <p:bldP spid="63532" grpId="0" animBg="1"/>
      <p:bldP spid="6353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81000"/>
            <a:ext cx="2667000" cy="609600"/>
          </a:xfrm>
        </p:spPr>
        <p:txBody>
          <a:bodyPr/>
          <a:lstStyle/>
          <a:p>
            <a:pPr algn="l" eaLnBrk="1" hangingPunct="1">
              <a:lnSpc>
                <a:spcPct val="125000"/>
              </a:lnSpc>
            </a:pPr>
            <a:r>
              <a:rPr lang="zh-CN" altLang="en-US" sz="2800" b="1">
                <a:ea typeface="楷体_GB2312" pitchFamily="49" charset="-122"/>
              </a:rPr>
              <a:t>解法</a:t>
            </a:r>
            <a:r>
              <a:rPr lang="en-US" altLang="zh-CN" sz="2800" b="1">
                <a:ea typeface="楷体_GB2312" pitchFamily="49" charset="-122"/>
              </a:rPr>
              <a:t>2</a:t>
            </a:r>
            <a:r>
              <a:rPr lang="en-US" altLang="zh-CN" sz="2800">
                <a:ea typeface="楷体_GB2312" pitchFamily="49" charset="-122"/>
              </a:rPr>
              <a:t>  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微分法</a:t>
            </a:r>
            <a:r>
              <a:rPr lang="en-US" altLang="zh-CN" sz="2800">
                <a:solidFill>
                  <a:schemeClr val="tx1"/>
                </a:solidFill>
                <a:ea typeface="楷体_GB2312" pitchFamily="49" charset="-122"/>
              </a:rPr>
              <a:t>.</a:t>
            </a:r>
          </a:p>
        </p:txBody>
      </p:sp>
      <p:graphicFrame>
        <p:nvGraphicFramePr>
          <p:cNvPr id="107520" name="Object 0"/>
          <p:cNvGraphicFramePr>
            <a:graphicFrameLocks noChangeAspect="1"/>
          </p:cNvGraphicFramePr>
          <p:nvPr/>
        </p:nvGraphicFramePr>
        <p:xfrm>
          <a:off x="3132138" y="1042988"/>
          <a:ext cx="4195762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4" name="Equation" r:id="rId3" imgW="4216320" imgH="406080" progId="Equation.3">
                  <p:embed/>
                </p:oleObj>
              </mc:Choice>
              <mc:Fallback>
                <p:oleObj name="Equation" r:id="rId3" imgW="42163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042988"/>
                        <a:ext cx="4195762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2133600" y="1538288"/>
            <a:ext cx="457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对各方程两边分别求微分</a:t>
            </a:r>
            <a:r>
              <a:rPr lang="en-US" altLang="zh-CN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2133600" y="3276601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化简得</a:t>
            </a:r>
          </a:p>
        </p:txBody>
      </p:sp>
      <p:sp>
        <p:nvSpPr>
          <p:cNvPr id="64524" name="Text Box 12"/>
          <p:cNvSpPr txBox="1">
            <a:spLocks noChangeArrowheads="1"/>
          </p:cNvSpPr>
          <p:nvPr/>
        </p:nvSpPr>
        <p:spPr bwMode="auto">
          <a:xfrm>
            <a:off x="2133600" y="5562601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消去</a:t>
            </a:r>
          </a:p>
        </p:txBody>
      </p:sp>
      <p:graphicFrame>
        <p:nvGraphicFramePr>
          <p:cNvPr id="107521" name="Object 1"/>
          <p:cNvGraphicFramePr>
            <a:graphicFrameLocks noChangeAspect="1"/>
          </p:cNvGraphicFramePr>
          <p:nvPr/>
        </p:nvGraphicFramePr>
        <p:xfrm>
          <a:off x="2943225" y="5638800"/>
          <a:ext cx="4460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Equation" r:id="rId5" imgW="495000" imgH="406080" progId="Equation.3">
                  <p:embed/>
                </p:oleObj>
              </mc:Choice>
              <mc:Fallback>
                <p:oleObj name="Equation" r:id="rId5" imgW="4950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25" y="5638800"/>
                        <a:ext cx="4460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2" name="Object 2"/>
          <p:cNvGraphicFramePr>
            <a:graphicFrameLocks noChangeAspect="1"/>
          </p:cNvGraphicFramePr>
          <p:nvPr/>
        </p:nvGraphicFramePr>
        <p:xfrm>
          <a:off x="4191000" y="5397500"/>
          <a:ext cx="520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Equation" r:id="rId7" imgW="520560" imgH="927000" progId="Equation.3">
                  <p:embed/>
                </p:oleObj>
              </mc:Choice>
              <mc:Fallback>
                <p:oleObj name="Equation" r:id="rId7" imgW="5205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397500"/>
                        <a:ext cx="5207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3" name="Object 3"/>
          <p:cNvGraphicFramePr>
            <a:graphicFrameLocks noChangeAspect="1"/>
          </p:cNvGraphicFramePr>
          <p:nvPr/>
        </p:nvGraphicFramePr>
        <p:xfrm>
          <a:off x="5562600" y="4686300"/>
          <a:ext cx="1181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Equation" r:id="rId9" imgW="1180800" imgH="444240" progId="Equation.3">
                  <p:embed/>
                </p:oleObj>
              </mc:Choice>
              <mc:Fallback>
                <p:oleObj name="Equation" r:id="rId9" imgW="11808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686300"/>
                        <a:ext cx="1181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6731000" y="4686300"/>
          <a:ext cx="1574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Equation" r:id="rId11" imgW="1574640" imgH="444240" progId="Equation.3">
                  <p:embed/>
                </p:oleObj>
              </mc:Choice>
              <mc:Fallback>
                <p:oleObj name="Equation" r:id="rId11" imgW="15746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4686300"/>
                        <a:ext cx="1574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5562600" y="3962400"/>
          <a:ext cx="127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9" name="Equation" r:id="rId13" imgW="1269720" imgH="419040" progId="Equation.3">
                  <p:embed/>
                </p:oleObj>
              </mc:Choice>
              <mc:Fallback>
                <p:oleObj name="Equation" r:id="rId13" imgW="1269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962400"/>
                        <a:ext cx="1270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6" name="Object 6"/>
          <p:cNvGraphicFramePr>
            <a:graphicFrameLocks noChangeAspect="1"/>
          </p:cNvGraphicFramePr>
          <p:nvPr/>
        </p:nvGraphicFramePr>
        <p:xfrm>
          <a:off x="7099300" y="3975100"/>
          <a:ext cx="1206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Equation" r:id="rId15" imgW="1206360" imgH="406080" progId="Equation.3">
                  <p:embed/>
                </p:oleObj>
              </mc:Choice>
              <mc:Fallback>
                <p:oleObj name="Equation" r:id="rId15" imgW="12063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9300" y="3975100"/>
                        <a:ext cx="1206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7" name="Object 7"/>
          <p:cNvGraphicFramePr>
            <a:graphicFrameLocks noChangeAspect="1"/>
          </p:cNvGraphicFramePr>
          <p:nvPr/>
        </p:nvGraphicFramePr>
        <p:xfrm>
          <a:off x="3659188" y="2171700"/>
          <a:ext cx="37322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Equation" r:id="rId17" imgW="3733560" imgH="419040" progId="Equation.3">
                  <p:embed/>
                </p:oleObj>
              </mc:Choice>
              <mc:Fallback>
                <p:oleObj name="Equation" r:id="rId17" imgW="37335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2171700"/>
                        <a:ext cx="37322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8" name="Object 8"/>
          <p:cNvGraphicFramePr>
            <a:graphicFrameLocks noChangeAspect="1"/>
          </p:cNvGraphicFramePr>
          <p:nvPr/>
        </p:nvGraphicFramePr>
        <p:xfrm>
          <a:off x="3670301" y="2757488"/>
          <a:ext cx="34401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Equation" r:id="rId19" imgW="3441600" imgH="444240" progId="Equation.3">
                  <p:embed/>
                </p:oleObj>
              </mc:Choice>
              <mc:Fallback>
                <p:oleObj name="Equation" r:id="rId19" imgW="3441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301" y="2757488"/>
                        <a:ext cx="34401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9" name="Object 9"/>
          <p:cNvGraphicFramePr>
            <a:graphicFrameLocks noChangeAspect="1"/>
          </p:cNvGraphicFramePr>
          <p:nvPr/>
        </p:nvGraphicFramePr>
        <p:xfrm>
          <a:off x="3714750" y="3962400"/>
          <a:ext cx="1841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Equation" r:id="rId21" imgW="1841400" imgH="419040" progId="Equation.3">
                  <p:embed/>
                </p:oleObj>
              </mc:Choice>
              <mc:Fallback>
                <p:oleObj name="Equation" r:id="rId21" imgW="1841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3962400"/>
                        <a:ext cx="1841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0" name="Object 10"/>
          <p:cNvGraphicFramePr>
            <a:graphicFrameLocks noChangeAspect="1"/>
          </p:cNvGraphicFramePr>
          <p:nvPr/>
        </p:nvGraphicFramePr>
        <p:xfrm>
          <a:off x="4724400" y="4686300"/>
          <a:ext cx="838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Equation" r:id="rId23" imgW="838080" imgH="444240" progId="Equation.3">
                  <p:embed/>
                </p:oleObj>
              </mc:Choice>
              <mc:Fallback>
                <p:oleObj name="Equation" r:id="rId23" imgW="8380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686300"/>
                        <a:ext cx="838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43" name="AutoShape 31"/>
          <p:cNvSpPr>
            <a:spLocks/>
          </p:cNvSpPr>
          <p:nvPr/>
        </p:nvSpPr>
        <p:spPr bwMode="auto">
          <a:xfrm>
            <a:off x="3440113" y="22098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4544" name="AutoShape 32"/>
          <p:cNvSpPr>
            <a:spLocks/>
          </p:cNvSpPr>
          <p:nvPr/>
        </p:nvSpPr>
        <p:spPr bwMode="auto">
          <a:xfrm>
            <a:off x="3479800" y="40767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4545" name="Text Box 33"/>
          <p:cNvSpPr txBox="1">
            <a:spLocks noChangeArrowheads="1"/>
          </p:cNvSpPr>
          <p:nvPr/>
        </p:nvSpPr>
        <p:spPr bwMode="auto">
          <a:xfrm>
            <a:off x="3321050" y="5562601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可得</a:t>
            </a:r>
          </a:p>
        </p:txBody>
      </p:sp>
    </p:spTree>
    <p:extLst>
      <p:ext uri="{BB962C8B-B14F-4D97-AF65-F5344CB8AC3E}">
        <p14:creationId xmlns:p14="http://schemas.microsoft.com/office/powerpoint/2010/main" val="220943327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4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4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7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4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9" grpId="0" autoUpdateAnimBg="0"/>
      <p:bldP spid="64521" grpId="0" autoUpdateAnimBg="0"/>
      <p:bldP spid="64524" grpId="0" build="p" autoUpdateAnimBg="0"/>
      <p:bldP spid="64543" grpId="0" animBg="1"/>
      <p:bldP spid="64544" grpId="0" animBg="1"/>
      <p:bldP spid="64545" grpId="0" build="p" autoUpdateAnimBg="0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5943600" cy="685800"/>
          </a:xfrm>
        </p:spPr>
        <p:txBody>
          <a:bodyPr/>
          <a:lstStyle/>
          <a:p>
            <a:pPr eaLnBrk="1" hangingPunct="1"/>
            <a:r>
              <a:rPr lang="zh-CN" altLang="en-US" sz="3200">
                <a:ea typeface="楷体_GB2312" pitchFamily="49" charset="-122"/>
              </a:rPr>
              <a:t>二元线性代数方程组解的公式</a:t>
            </a:r>
          </a:p>
        </p:txBody>
      </p:sp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3997325" y="1290638"/>
          <a:ext cx="251460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公式" r:id="rId4" imgW="1002960" imgH="457200" progId="Equation.3">
                  <p:embed/>
                </p:oleObj>
              </mc:Choice>
              <mc:Fallback>
                <p:oleObj name="公式" r:id="rId4" imgW="10029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325" y="1290638"/>
                        <a:ext cx="2514600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3006725" y="2757488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00"/>
                </a:solidFill>
                <a:ea typeface="仿宋_GB2312" pitchFamily="49" charset="-122"/>
              </a:rPr>
              <a:t>解</a:t>
            </a:r>
            <a:r>
              <a:rPr lang="en-US" altLang="zh-CN" b="1">
                <a:solidFill>
                  <a:srgbClr val="FFFF00"/>
                </a:solidFill>
                <a:ea typeface="仿宋_GB2312" pitchFamily="49" charset="-122"/>
              </a:rPr>
              <a:t>:</a:t>
            </a:r>
          </a:p>
        </p:txBody>
      </p:sp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3921125" y="2544763"/>
          <a:ext cx="2008188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公式" r:id="rId6" imgW="799920" imgH="647640" progId="Equation.3">
                  <p:embed/>
                </p:oleObj>
              </mc:Choice>
              <mc:Fallback>
                <p:oleObj name="公式" r:id="rId6" imgW="79992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25" y="2544763"/>
                        <a:ext cx="2008188" cy="162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5826125" y="2514601"/>
          <a:ext cx="13081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公式" r:id="rId8" imgW="520560" imgH="457200" progId="Equation.3">
                  <p:embed/>
                </p:oleObj>
              </mc:Choice>
              <mc:Fallback>
                <p:oleObj name="公式" r:id="rId8" imgW="5205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25" y="2514601"/>
                        <a:ext cx="130810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9" name="Object 7"/>
          <p:cNvGraphicFramePr>
            <a:graphicFrameLocks noChangeAspect="1"/>
          </p:cNvGraphicFramePr>
          <p:nvPr/>
        </p:nvGraphicFramePr>
        <p:xfrm>
          <a:off x="5978526" y="4343401"/>
          <a:ext cx="133667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公式" r:id="rId10" imgW="533160" imgH="457200" progId="Equation.3">
                  <p:embed/>
                </p:oleObj>
              </mc:Choice>
              <mc:Fallback>
                <p:oleObj name="公式" r:id="rId10" imgW="533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8526" y="4343401"/>
                        <a:ext cx="133667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0" name="Object 8"/>
          <p:cNvGraphicFramePr>
            <a:graphicFrameLocks noChangeAspect="1"/>
          </p:cNvGraphicFramePr>
          <p:nvPr/>
        </p:nvGraphicFramePr>
        <p:xfrm>
          <a:off x="3921126" y="4394200"/>
          <a:ext cx="2009775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公式" r:id="rId12" imgW="799920" imgH="647640" progId="Equation.3">
                  <p:embed/>
                </p:oleObj>
              </mc:Choice>
              <mc:Fallback>
                <p:oleObj name="公式" r:id="rId12" imgW="79992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26" y="4394200"/>
                        <a:ext cx="2009775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837730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609600"/>
            <a:ext cx="3733800" cy="609600"/>
          </a:xfrm>
        </p:spPr>
        <p:txBody>
          <a:bodyPr/>
          <a:lstStyle/>
          <a:p>
            <a:pPr eaLnBrk="1" hangingPunct="1"/>
            <a:r>
              <a:rPr lang="zh-CN" altLang="en-US" sz="3200" b="1">
                <a:ea typeface="楷体_GB2312" pitchFamily="49" charset="-122"/>
              </a:rPr>
              <a:t>雅可比</a:t>
            </a:r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(1804 – 1851)</a:t>
            </a:r>
          </a:p>
        </p:txBody>
      </p:sp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8534400" y="1066800"/>
            <a:ext cx="1828800" cy="2590800"/>
            <a:chOff x="4272" y="432"/>
            <a:chExt cx="1152" cy="1632"/>
          </a:xfrm>
        </p:grpSpPr>
        <p:pic>
          <p:nvPicPr>
            <p:cNvPr id="27667" name="Picture 4" descr="E:\数学家照片\雅可比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528"/>
              <a:ext cx="975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8" name="Freeform 5"/>
            <p:cNvSpPr>
              <a:spLocks/>
            </p:cNvSpPr>
            <p:nvPr/>
          </p:nvSpPr>
          <p:spPr bwMode="auto">
            <a:xfrm>
              <a:off x="4272" y="432"/>
              <a:ext cx="1152" cy="96"/>
            </a:xfrm>
            <a:custGeom>
              <a:avLst/>
              <a:gdLst>
                <a:gd name="T0" fmla="*/ 0 w 2304"/>
                <a:gd name="T1" fmla="*/ 0 h 192"/>
                <a:gd name="T2" fmla="*/ 96 w 2304"/>
                <a:gd name="T3" fmla="*/ 96 h 192"/>
                <a:gd name="T4" fmla="*/ 1056 w 2304"/>
                <a:gd name="T5" fmla="*/ 96 h 192"/>
                <a:gd name="T6" fmla="*/ 1152 w 2304"/>
                <a:gd name="T7" fmla="*/ 0 h 192"/>
                <a:gd name="T8" fmla="*/ 0 w 2304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4"/>
                <a:gd name="T16" fmla="*/ 0 h 192"/>
                <a:gd name="T17" fmla="*/ 2304 w 230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4" h="192">
                  <a:moveTo>
                    <a:pt x="0" y="0"/>
                  </a:moveTo>
                  <a:lnTo>
                    <a:pt x="192" y="192"/>
                  </a:lnTo>
                  <a:lnTo>
                    <a:pt x="2112" y="192"/>
                  </a:lnTo>
                  <a:lnTo>
                    <a:pt x="2304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23BA"/>
                </a:gs>
                <a:gs pos="50000">
                  <a:srgbClr val="0066FF"/>
                </a:gs>
                <a:gs pos="100000">
                  <a:srgbClr val="0023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669" name="Freeform 6"/>
            <p:cNvSpPr>
              <a:spLocks/>
            </p:cNvSpPr>
            <p:nvPr/>
          </p:nvSpPr>
          <p:spPr bwMode="auto">
            <a:xfrm>
              <a:off x="4272" y="432"/>
              <a:ext cx="96" cy="1632"/>
            </a:xfrm>
            <a:custGeom>
              <a:avLst/>
              <a:gdLst>
                <a:gd name="T0" fmla="*/ 0 w 192"/>
                <a:gd name="T1" fmla="*/ 0 h 3552"/>
                <a:gd name="T2" fmla="*/ 96 w 192"/>
                <a:gd name="T3" fmla="*/ 88 h 3552"/>
                <a:gd name="T4" fmla="*/ 96 w 192"/>
                <a:gd name="T5" fmla="*/ 1544 h 3552"/>
                <a:gd name="T6" fmla="*/ 0 w 192"/>
                <a:gd name="T7" fmla="*/ 1632 h 3552"/>
                <a:gd name="T8" fmla="*/ 0 w 192"/>
                <a:gd name="T9" fmla="*/ 0 h 35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3552"/>
                <a:gd name="T17" fmla="*/ 192 w 192"/>
                <a:gd name="T18" fmla="*/ 3552 h 35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3552">
                  <a:moveTo>
                    <a:pt x="0" y="0"/>
                  </a:moveTo>
                  <a:lnTo>
                    <a:pt x="192" y="192"/>
                  </a:lnTo>
                  <a:lnTo>
                    <a:pt x="192" y="3360"/>
                  </a:lnTo>
                  <a:lnTo>
                    <a:pt x="0" y="3552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23BA"/>
                </a:gs>
                <a:gs pos="50000">
                  <a:srgbClr val="0066FF"/>
                </a:gs>
                <a:gs pos="100000">
                  <a:srgbClr val="0023B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670" name="Freeform 7"/>
            <p:cNvSpPr>
              <a:spLocks/>
            </p:cNvSpPr>
            <p:nvPr/>
          </p:nvSpPr>
          <p:spPr bwMode="auto">
            <a:xfrm flipH="1" flipV="1">
              <a:off x="5328" y="432"/>
              <a:ext cx="96" cy="1632"/>
            </a:xfrm>
            <a:custGeom>
              <a:avLst/>
              <a:gdLst>
                <a:gd name="T0" fmla="*/ 0 w 192"/>
                <a:gd name="T1" fmla="*/ 0 h 3552"/>
                <a:gd name="T2" fmla="*/ 96 w 192"/>
                <a:gd name="T3" fmla="*/ 88 h 3552"/>
                <a:gd name="T4" fmla="*/ 96 w 192"/>
                <a:gd name="T5" fmla="*/ 1544 h 3552"/>
                <a:gd name="T6" fmla="*/ 0 w 192"/>
                <a:gd name="T7" fmla="*/ 1632 h 3552"/>
                <a:gd name="T8" fmla="*/ 0 w 192"/>
                <a:gd name="T9" fmla="*/ 0 h 35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3552"/>
                <a:gd name="T17" fmla="*/ 192 w 192"/>
                <a:gd name="T18" fmla="*/ 3552 h 35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3552">
                  <a:moveTo>
                    <a:pt x="0" y="0"/>
                  </a:moveTo>
                  <a:lnTo>
                    <a:pt x="192" y="192"/>
                  </a:lnTo>
                  <a:lnTo>
                    <a:pt x="192" y="3360"/>
                  </a:lnTo>
                  <a:lnTo>
                    <a:pt x="0" y="3552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23BA"/>
                </a:gs>
                <a:gs pos="50000">
                  <a:srgbClr val="0066FF"/>
                </a:gs>
                <a:gs pos="100000">
                  <a:srgbClr val="0023B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671" name="Freeform 8"/>
            <p:cNvSpPr>
              <a:spLocks/>
            </p:cNvSpPr>
            <p:nvPr/>
          </p:nvSpPr>
          <p:spPr bwMode="auto">
            <a:xfrm flipV="1">
              <a:off x="4272" y="1968"/>
              <a:ext cx="1152" cy="96"/>
            </a:xfrm>
            <a:custGeom>
              <a:avLst/>
              <a:gdLst>
                <a:gd name="T0" fmla="*/ 0 w 2304"/>
                <a:gd name="T1" fmla="*/ 0 h 192"/>
                <a:gd name="T2" fmla="*/ 96 w 2304"/>
                <a:gd name="T3" fmla="*/ 96 h 192"/>
                <a:gd name="T4" fmla="*/ 1056 w 2304"/>
                <a:gd name="T5" fmla="*/ 96 h 192"/>
                <a:gd name="T6" fmla="*/ 1152 w 2304"/>
                <a:gd name="T7" fmla="*/ 0 h 192"/>
                <a:gd name="T8" fmla="*/ 0 w 2304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4"/>
                <a:gd name="T16" fmla="*/ 0 h 192"/>
                <a:gd name="T17" fmla="*/ 2304 w 230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4" h="192">
                  <a:moveTo>
                    <a:pt x="0" y="0"/>
                  </a:moveTo>
                  <a:lnTo>
                    <a:pt x="192" y="192"/>
                  </a:lnTo>
                  <a:lnTo>
                    <a:pt x="2112" y="192"/>
                  </a:lnTo>
                  <a:lnTo>
                    <a:pt x="2304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23BA"/>
                </a:gs>
                <a:gs pos="50000">
                  <a:srgbClr val="0066FF"/>
                </a:gs>
                <a:gs pos="100000">
                  <a:srgbClr val="0023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7652" name="Line 9"/>
          <p:cNvSpPr>
            <a:spLocks noChangeShapeType="1"/>
          </p:cNvSpPr>
          <p:nvPr/>
        </p:nvSpPr>
        <p:spPr bwMode="auto">
          <a:xfrm flipV="1">
            <a:off x="2514600" y="1143000"/>
            <a:ext cx="3429000" cy="0"/>
          </a:xfrm>
          <a:prstGeom prst="line">
            <a:avLst/>
          </a:prstGeom>
          <a:noFill/>
          <a:ln w="76200" cmpd="tri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94218" name="Text Box 10"/>
          <p:cNvSpPr txBox="1">
            <a:spLocks noChangeArrowheads="1"/>
          </p:cNvSpPr>
          <p:nvPr/>
        </p:nvSpPr>
        <p:spPr bwMode="auto">
          <a:xfrm>
            <a:off x="2667000" y="1371601"/>
            <a:ext cx="2139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德国数学家</a:t>
            </a:r>
            <a:r>
              <a:rPr lang="en-US" altLang="zh-CN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4648200" y="1330326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他在数学方面最主要</a:t>
            </a:r>
          </a:p>
        </p:txBody>
      </p:sp>
      <p:sp>
        <p:nvSpPr>
          <p:cNvPr id="94220" name="Text Box 12"/>
          <p:cNvSpPr txBox="1">
            <a:spLocks noChangeArrowheads="1"/>
          </p:cNvSpPr>
          <p:nvPr/>
        </p:nvSpPr>
        <p:spPr bwMode="auto">
          <a:xfrm>
            <a:off x="2292350" y="1949451"/>
            <a:ext cx="5873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的成就是和挪威数学家阿贝儿相互独</a:t>
            </a:r>
          </a:p>
        </p:txBody>
      </p:sp>
      <p:sp>
        <p:nvSpPr>
          <p:cNvPr id="94221" name="Text Box 13"/>
          <p:cNvSpPr txBox="1">
            <a:spLocks noChangeArrowheads="1"/>
          </p:cNvSpPr>
          <p:nvPr/>
        </p:nvSpPr>
        <p:spPr bwMode="auto">
          <a:xfrm>
            <a:off x="2292350" y="2551113"/>
            <a:ext cx="4629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地奠定了椭圆函数论的基础</a:t>
            </a:r>
            <a:r>
              <a:rPr lang="en-US" altLang="zh-CN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94222" name="Text Box 14"/>
          <p:cNvSpPr txBox="1">
            <a:spLocks noChangeArrowheads="1"/>
          </p:cNvSpPr>
          <p:nvPr/>
        </p:nvSpPr>
        <p:spPr bwMode="auto">
          <a:xfrm>
            <a:off x="6775450" y="252253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他对行列</a:t>
            </a:r>
          </a:p>
        </p:txBody>
      </p:sp>
      <p:sp>
        <p:nvSpPr>
          <p:cNvPr id="94223" name="Text Box 15"/>
          <p:cNvSpPr txBox="1">
            <a:spLocks noChangeArrowheads="1"/>
          </p:cNvSpPr>
          <p:nvPr/>
        </p:nvSpPr>
        <p:spPr bwMode="auto">
          <a:xfrm>
            <a:off x="2292350" y="3124201"/>
            <a:ext cx="4629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式理论也作了奠基性的工作</a:t>
            </a:r>
            <a:r>
              <a:rPr lang="en-US" altLang="zh-CN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94224" name="Text Box 16"/>
          <p:cNvSpPr txBox="1">
            <a:spLocks noChangeArrowheads="1"/>
          </p:cNvSpPr>
          <p:nvPr/>
        </p:nvSpPr>
        <p:spPr bwMode="auto">
          <a:xfrm>
            <a:off x="6775450" y="3122613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在偏微分</a:t>
            </a:r>
          </a:p>
        </p:txBody>
      </p:sp>
      <p:sp>
        <p:nvSpPr>
          <p:cNvPr id="94225" name="Text Box 17"/>
          <p:cNvSpPr txBox="1">
            <a:spLocks noChangeArrowheads="1"/>
          </p:cNvSpPr>
          <p:nvPr/>
        </p:nvSpPr>
        <p:spPr bwMode="auto">
          <a:xfrm>
            <a:off x="2292351" y="3724275"/>
            <a:ext cx="64684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方程的研究中引进了“雅可比行列式”</a:t>
            </a:r>
            <a:r>
              <a:rPr lang="en-US" altLang="zh-CN">
                <a:solidFill>
                  <a:srgbClr val="FFFFFF"/>
                </a:solidFill>
              </a:rPr>
              <a:t>, </a:t>
            </a:r>
          </a:p>
        </p:txBody>
      </p:sp>
      <p:sp>
        <p:nvSpPr>
          <p:cNvPr id="94226" name="Text Box 18"/>
          <p:cNvSpPr txBox="1">
            <a:spLocks noChangeArrowheads="1"/>
          </p:cNvSpPr>
          <p:nvPr/>
        </p:nvSpPr>
        <p:spPr bwMode="auto">
          <a:xfrm>
            <a:off x="8108950" y="3733801"/>
            <a:ext cx="2406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并应用在微积 </a:t>
            </a:r>
          </a:p>
        </p:txBody>
      </p:sp>
      <p:sp>
        <p:nvSpPr>
          <p:cNvPr id="94227" name="Text Box 19"/>
          <p:cNvSpPr txBox="1">
            <a:spLocks noChangeArrowheads="1"/>
          </p:cNvSpPr>
          <p:nvPr/>
        </p:nvSpPr>
        <p:spPr bwMode="auto">
          <a:xfrm>
            <a:off x="2292350" y="4333876"/>
            <a:ext cx="984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分中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94228" name="Text Box 20"/>
          <p:cNvSpPr txBox="1">
            <a:spLocks noChangeArrowheads="1"/>
          </p:cNvSpPr>
          <p:nvPr/>
        </p:nvSpPr>
        <p:spPr bwMode="auto">
          <a:xfrm>
            <a:off x="3181350" y="4343401"/>
            <a:ext cx="7385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他的工作还包括代数学</a:t>
            </a:r>
            <a:r>
              <a:rPr lang="en-US" altLang="zh-CN">
                <a:solidFill>
                  <a:srgbClr val="FFFFFF"/>
                </a:solidFill>
              </a:rPr>
              <a:t>, </a:t>
            </a:r>
            <a:r>
              <a:rPr lang="zh-CN" altLang="en-US">
                <a:solidFill>
                  <a:srgbClr val="FFFFFF"/>
                </a:solidFill>
              </a:rPr>
              <a:t>变分法</a:t>
            </a:r>
            <a:r>
              <a:rPr lang="en-US" altLang="zh-CN">
                <a:solidFill>
                  <a:srgbClr val="FFFFFF"/>
                </a:solidFill>
              </a:rPr>
              <a:t>, </a:t>
            </a:r>
            <a:r>
              <a:rPr lang="zh-CN" altLang="en-US">
                <a:solidFill>
                  <a:srgbClr val="FFFFFF"/>
                </a:solidFill>
              </a:rPr>
              <a:t>复变函数和微 </a:t>
            </a:r>
          </a:p>
        </p:txBody>
      </p:sp>
      <p:sp>
        <p:nvSpPr>
          <p:cNvPr id="94229" name="Text Box 21"/>
          <p:cNvSpPr txBox="1">
            <a:spLocks noChangeArrowheads="1"/>
          </p:cNvSpPr>
          <p:nvPr/>
        </p:nvSpPr>
        <p:spPr bwMode="auto">
          <a:xfrm>
            <a:off x="2292350" y="4981576"/>
            <a:ext cx="1428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分方程</a:t>
            </a:r>
            <a:r>
              <a:rPr lang="en-US" altLang="zh-CN">
                <a:solidFill>
                  <a:srgbClr val="FFFFFF"/>
                </a:solidFill>
              </a:rPr>
              <a:t>, </a:t>
            </a:r>
          </a:p>
        </p:txBody>
      </p:sp>
      <p:sp>
        <p:nvSpPr>
          <p:cNvPr id="94230" name="Text Box 22"/>
          <p:cNvSpPr txBox="1">
            <a:spLocks noChangeArrowheads="1"/>
          </p:cNvSpPr>
          <p:nvPr/>
        </p:nvSpPr>
        <p:spPr bwMode="auto">
          <a:xfrm>
            <a:off x="3511550" y="4967288"/>
            <a:ext cx="7207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在分析力学</a:t>
            </a:r>
            <a:r>
              <a:rPr lang="en-US" altLang="zh-CN">
                <a:solidFill>
                  <a:srgbClr val="FFFFFF"/>
                </a:solidFill>
              </a:rPr>
              <a:t>,</a:t>
            </a:r>
            <a:r>
              <a:rPr lang="zh-CN" altLang="en-US">
                <a:solidFill>
                  <a:srgbClr val="FFFFFF"/>
                </a:solidFill>
              </a:rPr>
              <a:t>动力学及数学物理方面也有贡献 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94232" name="Text Box 24"/>
          <p:cNvSpPr txBox="1">
            <a:spLocks noChangeArrowheads="1"/>
          </p:cNvSpPr>
          <p:nvPr/>
        </p:nvSpPr>
        <p:spPr bwMode="auto">
          <a:xfrm>
            <a:off x="2292350" y="5576888"/>
            <a:ext cx="8274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FFFFFF"/>
                </a:solidFill>
              </a:rPr>
              <a:t>他在柯尼斯堡大学任教</a:t>
            </a:r>
            <a:r>
              <a:rPr lang="en-US" altLang="zh-CN">
                <a:solidFill>
                  <a:srgbClr val="FFFFFF"/>
                </a:solidFill>
              </a:rPr>
              <a:t>18</a:t>
            </a:r>
            <a:r>
              <a:rPr lang="zh-CN" altLang="en-US">
                <a:solidFill>
                  <a:srgbClr val="FFFFFF"/>
                </a:solidFill>
              </a:rPr>
              <a:t>年</a:t>
            </a:r>
            <a:r>
              <a:rPr lang="en-US" altLang="zh-CN">
                <a:solidFill>
                  <a:srgbClr val="FFFFFF"/>
                </a:solidFill>
              </a:rPr>
              <a:t>, </a:t>
            </a:r>
            <a:r>
              <a:rPr lang="zh-CN" altLang="en-US">
                <a:solidFill>
                  <a:srgbClr val="FFFFFF"/>
                </a:solidFill>
              </a:rPr>
              <a:t>形成了以他为首的学派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6705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4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4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4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4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4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4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4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4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4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4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4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8" grpId="0" build="p" autoUpdateAnimBg="0"/>
      <p:bldP spid="94219" grpId="0" build="p" autoUpdateAnimBg="0"/>
      <p:bldP spid="94220" grpId="0" build="p" autoUpdateAnimBg="0" advAuto="0"/>
      <p:bldP spid="94221" grpId="0" build="p" autoUpdateAnimBg="0" advAuto="0"/>
      <p:bldP spid="94222" grpId="0" build="p" autoUpdateAnimBg="0"/>
      <p:bldP spid="94223" grpId="0" build="p" autoUpdateAnimBg="0" advAuto="0"/>
      <p:bldP spid="94224" grpId="0" build="p" autoUpdateAnimBg="0"/>
      <p:bldP spid="94225" grpId="0" build="p" autoUpdateAnimBg="0" advAuto="0"/>
      <p:bldP spid="94226" grpId="0" build="p" autoUpdateAnimBg="0" advAuto="0"/>
      <p:bldP spid="94227" grpId="0" build="p" autoUpdateAnimBg="0" advAuto="0"/>
      <p:bldP spid="94228" grpId="0" build="p" autoUpdateAnimBg="0"/>
      <p:bldP spid="94229" grpId="0" build="p" autoUpdateAnimBg="0" advAuto="0"/>
      <p:bldP spid="94230" grpId="0" build="p" autoUpdateAnimBg="0"/>
      <p:bldP spid="94232" grpId="0" build="p" autoUpdateAnimBg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59" y="494187"/>
            <a:ext cx="7407282" cy="38956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915" y="4945571"/>
            <a:ext cx="2161905" cy="8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295" y="4389869"/>
            <a:ext cx="3561905" cy="17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524" y="4383666"/>
            <a:ext cx="3180952" cy="2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4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66" y="811933"/>
            <a:ext cx="666667" cy="6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33" y="1419637"/>
            <a:ext cx="4600000" cy="10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33" y="2782943"/>
            <a:ext cx="3561905" cy="8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429" y="2953458"/>
            <a:ext cx="3200000" cy="65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29" y="3585200"/>
            <a:ext cx="1457143" cy="6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6114" y="4664619"/>
            <a:ext cx="800000" cy="14476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114" y="4528090"/>
            <a:ext cx="3292125" cy="174970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847" y="4300399"/>
            <a:ext cx="4847619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0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07_数理逻辑__命题逻辑_1">
  <a:themeElements>
    <a:clrScheme name="2007_数理逻辑__命题逻辑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007_数理逻辑__命题逻辑_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007_数理逻辑__命题逻辑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282</Words>
  <Application>Microsoft Office PowerPoint</Application>
  <PresentationFormat>宽屏</PresentationFormat>
  <Paragraphs>55</Paragraphs>
  <Slides>76</Slides>
  <Notes>2</Notes>
  <HiddenSlides>2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76</vt:i4>
      </vt:variant>
    </vt:vector>
  </HeadingPairs>
  <TitlesOfParts>
    <vt:vector size="88" baseType="lpstr">
      <vt:lpstr>仿宋_GB2312</vt:lpstr>
      <vt:lpstr>楷体_GB2312</vt:lpstr>
      <vt:lpstr>宋体</vt:lpstr>
      <vt:lpstr>Arial</vt:lpstr>
      <vt:lpstr>Arial Black</vt:lpstr>
      <vt:lpstr>Calibri</vt:lpstr>
      <vt:lpstr>Times New Roman</vt:lpstr>
      <vt:lpstr>Wingdings</vt:lpstr>
      <vt:lpstr>2007_数理逻辑__命题逻辑_1</vt:lpstr>
      <vt:lpstr>空演示文稿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内容小结</vt:lpstr>
      <vt:lpstr>提示:</vt:lpstr>
      <vt:lpstr>解法2. 利用全微分形式不变性同时求出各偏导数.</vt:lpstr>
      <vt:lpstr>备用题</vt:lpstr>
      <vt:lpstr>2. 设</vt:lpstr>
      <vt:lpstr>解法2   微分法.</vt:lpstr>
      <vt:lpstr>二元线性代数方程组解的公式</vt:lpstr>
      <vt:lpstr>雅可比(1804 – 1851)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jt cen</dc:creator>
  <cp:lastModifiedBy>jt cen</cp:lastModifiedBy>
  <cp:revision>67</cp:revision>
  <dcterms:created xsi:type="dcterms:W3CDTF">2018-09-18T21:51:54Z</dcterms:created>
  <dcterms:modified xsi:type="dcterms:W3CDTF">2018-12-25T14:26:05Z</dcterms:modified>
</cp:coreProperties>
</file>